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2"/>
  </p:notesMasterIdLst>
  <p:sldIdLst>
    <p:sldId id="256" r:id="rId5"/>
    <p:sldId id="262" r:id="rId6"/>
    <p:sldId id="264" r:id="rId7"/>
    <p:sldId id="269" r:id="rId8"/>
    <p:sldId id="266" r:id="rId9"/>
    <p:sldId id="267" r:id="rId10"/>
    <p:sldId id="268"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0975668-7F91-4333-9988-00C7E9B47996}" v="109" dt="2021-11-03T20:08:27.45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7" d="100"/>
          <a:sy n="67" d="100"/>
        </p:scale>
        <p:origin x="644"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18" Type="http://schemas.microsoft.com/office/2015/10/relationships/revisionInfo" Target="revisionInfo.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17"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issa bolla" userId="ad890483b178495a" providerId="LiveId" clId="{B0975668-7F91-4333-9988-00C7E9B47996}"/>
    <pc:docChg chg="undo custSel addSld delSld modSld">
      <pc:chgData name="Alissa bolla" userId="ad890483b178495a" providerId="LiveId" clId="{B0975668-7F91-4333-9988-00C7E9B47996}" dt="2021-11-03T20:18:43.738" v="1332" actId="114"/>
      <pc:docMkLst>
        <pc:docMk/>
      </pc:docMkLst>
      <pc:sldChg chg="modSp mod">
        <pc:chgData name="Alissa bolla" userId="ad890483b178495a" providerId="LiveId" clId="{B0975668-7F91-4333-9988-00C7E9B47996}" dt="2021-11-03T20:18:43.738" v="1332" actId="114"/>
        <pc:sldMkLst>
          <pc:docMk/>
          <pc:sldMk cId="3549750676" sldId="256"/>
        </pc:sldMkLst>
        <pc:spChg chg="mod">
          <ac:chgData name="Alissa bolla" userId="ad890483b178495a" providerId="LiveId" clId="{B0975668-7F91-4333-9988-00C7E9B47996}" dt="2021-11-03T20:18:43.738" v="1332" actId="114"/>
          <ac:spMkLst>
            <pc:docMk/>
            <pc:sldMk cId="3549750676" sldId="256"/>
            <ac:spMk id="2" creationId="{AF6636B6-A233-459A-95E5-DFBD46F360BC}"/>
          </ac:spMkLst>
        </pc:spChg>
        <pc:spChg chg="mod">
          <ac:chgData name="Alissa bolla" userId="ad890483b178495a" providerId="LiveId" clId="{B0975668-7F91-4333-9988-00C7E9B47996}" dt="2021-11-03T20:14:41.714" v="1303" actId="1076"/>
          <ac:spMkLst>
            <pc:docMk/>
            <pc:sldMk cId="3549750676" sldId="256"/>
            <ac:spMk id="3" creationId="{516A0C15-5BB2-41A2-BD46-E18F635D59B0}"/>
          </ac:spMkLst>
        </pc:spChg>
        <pc:spChg chg="mod">
          <ac:chgData name="Alissa bolla" userId="ad890483b178495a" providerId="LiveId" clId="{B0975668-7F91-4333-9988-00C7E9B47996}" dt="2021-11-03T03:30:55.305" v="1021" actId="20577"/>
          <ac:spMkLst>
            <pc:docMk/>
            <pc:sldMk cId="3549750676" sldId="256"/>
            <ac:spMk id="4" creationId="{9EA24620-E8A6-4BD3-BBF2-3B35F4181266}"/>
          </ac:spMkLst>
        </pc:spChg>
      </pc:sldChg>
      <pc:sldChg chg="addSp delSp modSp mod">
        <pc:chgData name="Alissa bolla" userId="ad890483b178495a" providerId="LiveId" clId="{B0975668-7F91-4333-9988-00C7E9B47996}" dt="2021-11-03T20:15:12.808" v="1307" actId="207"/>
        <pc:sldMkLst>
          <pc:docMk/>
          <pc:sldMk cId="2692957611" sldId="262"/>
        </pc:sldMkLst>
        <pc:spChg chg="mod">
          <ac:chgData name="Alissa bolla" userId="ad890483b178495a" providerId="LiveId" clId="{B0975668-7F91-4333-9988-00C7E9B47996}" dt="2021-11-03T20:15:12.808" v="1307" actId="207"/>
          <ac:spMkLst>
            <pc:docMk/>
            <pc:sldMk cId="2692957611" sldId="262"/>
            <ac:spMk id="2" creationId="{3312E85E-DDC7-4684-AF8D-342EF677FB0D}"/>
          </ac:spMkLst>
        </pc:spChg>
        <pc:spChg chg="add mod">
          <ac:chgData name="Alissa bolla" userId="ad890483b178495a" providerId="LiveId" clId="{B0975668-7F91-4333-9988-00C7E9B47996}" dt="2021-11-03T20:01:03.601" v="1220" actId="1076"/>
          <ac:spMkLst>
            <pc:docMk/>
            <pc:sldMk cId="2692957611" sldId="262"/>
            <ac:spMk id="3" creationId="{900F223C-BEC5-4EE5-9073-398B10BA189F}"/>
          </ac:spMkLst>
        </pc:spChg>
        <pc:spChg chg="add mod">
          <ac:chgData name="Alissa bolla" userId="ad890483b178495a" providerId="LiveId" clId="{B0975668-7F91-4333-9988-00C7E9B47996}" dt="2021-11-03T19:59:16.143" v="1030" actId="1076"/>
          <ac:spMkLst>
            <pc:docMk/>
            <pc:sldMk cId="2692957611" sldId="262"/>
            <ac:spMk id="6" creationId="{83D94358-C684-4F59-84D4-3601B6EF78BD}"/>
          </ac:spMkLst>
        </pc:spChg>
        <pc:spChg chg="add del mod">
          <ac:chgData name="Alissa bolla" userId="ad890483b178495a" providerId="LiveId" clId="{B0975668-7F91-4333-9988-00C7E9B47996}" dt="2021-11-03T20:01:09.019" v="1221" actId="478"/>
          <ac:spMkLst>
            <pc:docMk/>
            <pc:sldMk cId="2692957611" sldId="262"/>
            <ac:spMk id="7" creationId="{188FCF90-4A6E-4E56-8E07-2DC83E672590}"/>
          </ac:spMkLst>
        </pc:spChg>
        <pc:spChg chg="add mod">
          <ac:chgData name="Alissa bolla" userId="ad890483b178495a" providerId="LiveId" clId="{B0975668-7F91-4333-9988-00C7E9B47996}" dt="2021-11-03T20:08:44.930" v="1247" actId="1076"/>
          <ac:spMkLst>
            <pc:docMk/>
            <pc:sldMk cId="2692957611" sldId="262"/>
            <ac:spMk id="8" creationId="{69E213A7-3937-4058-9BD7-CE358C8FCAFF}"/>
          </ac:spMkLst>
        </pc:spChg>
        <pc:spChg chg="add mod">
          <ac:chgData name="Alissa bolla" userId="ad890483b178495a" providerId="LiveId" clId="{B0975668-7F91-4333-9988-00C7E9B47996}" dt="2021-11-03T20:00:48.224" v="1219" actId="1076"/>
          <ac:spMkLst>
            <pc:docMk/>
            <pc:sldMk cId="2692957611" sldId="262"/>
            <ac:spMk id="10" creationId="{A7978885-B24B-4B9B-A868-B82E3F3BF051}"/>
          </ac:spMkLst>
        </pc:spChg>
        <pc:graphicFrameChg chg="mod modGraphic">
          <ac:chgData name="Alissa bolla" userId="ad890483b178495a" providerId="LiveId" clId="{B0975668-7F91-4333-9988-00C7E9B47996}" dt="2021-11-03T20:08:27.455" v="1246" actId="1582"/>
          <ac:graphicFrameMkLst>
            <pc:docMk/>
            <pc:sldMk cId="2692957611" sldId="262"/>
            <ac:graphicFrameMk id="9" creationId="{CDAA796B-5E0C-4784-AC0C-18E4FB5F19E6}"/>
          </ac:graphicFrameMkLst>
        </pc:graphicFrameChg>
      </pc:sldChg>
      <pc:sldChg chg="modSp mod">
        <pc:chgData name="Alissa bolla" userId="ad890483b178495a" providerId="LiveId" clId="{B0975668-7F91-4333-9988-00C7E9B47996}" dt="2021-11-03T20:15:21.393" v="1308" actId="207"/>
        <pc:sldMkLst>
          <pc:docMk/>
          <pc:sldMk cId="3968202078" sldId="264"/>
        </pc:sldMkLst>
        <pc:spChg chg="mod">
          <ac:chgData name="Alissa bolla" userId="ad890483b178495a" providerId="LiveId" clId="{B0975668-7F91-4333-9988-00C7E9B47996}" dt="2021-11-03T20:15:21.393" v="1308" actId="207"/>
          <ac:spMkLst>
            <pc:docMk/>
            <pc:sldMk cId="3968202078" sldId="264"/>
            <ac:spMk id="2" creationId="{AF6636B6-A233-459A-95E5-DFBD46F360BC}"/>
          </ac:spMkLst>
        </pc:spChg>
        <pc:spChg chg="mod">
          <ac:chgData name="Alissa bolla" userId="ad890483b178495a" providerId="LiveId" clId="{B0975668-7F91-4333-9988-00C7E9B47996}" dt="2021-11-03T02:27:30.394" v="314" actId="20577"/>
          <ac:spMkLst>
            <pc:docMk/>
            <pc:sldMk cId="3968202078" sldId="264"/>
            <ac:spMk id="3" creationId="{516A0C15-5BB2-41A2-BD46-E18F635D59B0}"/>
          </ac:spMkLst>
        </pc:spChg>
      </pc:sldChg>
      <pc:sldChg chg="addSp modSp mod modClrScheme chgLayout">
        <pc:chgData name="Alissa bolla" userId="ad890483b178495a" providerId="LiveId" clId="{B0975668-7F91-4333-9988-00C7E9B47996}" dt="2021-11-03T20:15:33.069" v="1310" actId="207"/>
        <pc:sldMkLst>
          <pc:docMk/>
          <pc:sldMk cId="211107959" sldId="266"/>
        </pc:sldMkLst>
        <pc:spChg chg="mod ord">
          <ac:chgData name="Alissa bolla" userId="ad890483b178495a" providerId="LiveId" clId="{B0975668-7F91-4333-9988-00C7E9B47996}" dt="2021-11-03T20:15:33.069" v="1310" actId="207"/>
          <ac:spMkLst>
            <pc:docMk/>
            <pc:sldMk cId="211107959" sldId="266"/>
            <ac:spMk id="2" creationId="{AF6636B6-A233-459A-95E5-DFBD46F360BC}"/>
          </ac:spMkLst>
        </pc:spChg>
        <pc:spChg chg="mod ord">
          <ac:chgData name="Alissa bolla" userId="ad890483b178495a" providerId="LiveId" clId="{B0975668-7F91-4333-9988-00C7E9B47996}" dt="2021-11-03T02:18:06.462" v="181" actId="700"/>
          <ac:spMkLst>
            <pc:docMk/>
            <pc:sldMk cId="211107959" sldId="266"/>
            <ac:spMk id="3" creationId="{516A0C15-5BB2-41A2-BD46-E18F635D59B0}"/>
          </ac:spMkLst>
        </pc:spChg>
        <pc:spChg chg="add mod ord">
          <ac:chgData name="Alissa bolla" userId="ad890483b178495a" providerId="LiveId" clId="{B0975668-7F91-4333-9988-00C7E9B47996}" dt="2021-11-03T04:08:07.173" v="1023" actId="27636"/>
          <ac:spMkLst>
            <pc:docMk/>
            <pc:sldMk cId="211107959" sldId="266"/>
            <ac:spMk id="4" creationId="{4A49371E-D65F-4C2D-BC3E-312F78C2465B}"/>
          </ac:spMkLst>
        </pc:spChg>
        <pc:picChg chg="mod">
          <ac:chgData name="Alissa bolla" userId="ad890483b178495a" providerId="LiveId" clId="{B0975668-7F91-4333-9988-00C7E9B47996}" dt="2021-11-03T02:18:17.797" v="183" actId="1076"/>
          <ac:picMkLst>
            <pc:docMk/>
            <pc:sldMk cId="211107959" sldId="266"/>
            <ac:picMk id="5" creationId="{9648A932-5E17-4859-9FE3-70EB96EA5C70}"/>
          </ac:picMkLst>
        </pc:picChg>
      </pc:sldChg>
      <pc:sldChg chg="modSp mod">
        <pc:chgData name="Alissa bolla" userId="ad890483b178495a" providerId="LiveId" clId="{B0975668-7F91-4333-9988-00C7E9B47996}" dt="2021-11-03T20:16:16.026" v="1329" actId="207"/>
        <pc:sldMkLst>
          <pc:docMk/>
          <pc:sldMk cId="2303982088" sldId="267"/>
        </pc:sldMkLst>
        <pc:spChg chg="mod">
          <ac:chgData name="Alissa bolla" userId="ad890483b178495a" providerId="LiveId" clId="{B0975668-7F91-4333-9988-00C7E9B47996}" dt="2021-11-03T20:16:16.026" v="1329" actId="207"/>
          <ac:spMkLst>
            <pc:docMk/>
            <pc:sldMk cId="2303982088" sldId="267"/>
            <ac:spMk id="2" creationId="{AF6636B6-A233-459A-95E5-DFBD46F360BC}"/>
          </ac:spMkLst>
        </pc:spChg>
        <pc:spChg chg="mod">
          <ac:chgData name="Alissa bolla" userId="ad890483b178495a" providerId="LiveId" clId="{B0975668-7F91-4333-9988-00C7E9B47996}" dt="2021-11-03T20:15:52.158" v="1326" actId="20577"/>
          <ac:spMkLst>
            <pc:docMk/>
            <pc:sldMk cId="2303982088" sldId="267"/>
            <ac:spMk id="3" creationId="{516A0C15-5BB2-41A2-BD46-E18F635D59B0}"/>
          </ac:spMkLst>
        </pc:spChg>
      </pc:sldChg>
      <pc:sldChg chg="modSp mod">
        <pc:chgData name="Alissa bolla" userId="ad890483b178495a" providerId="LiveId" clId="{B0975668-7F91-4333-9988-00C7E9B47996}" dt="2021-11-03T20:18:20.097" v="1331" actId="207"/>
        <pc:sldMkLst>
          <pc:docMk/>
          <pc:sldMk cId="386888353" sldId="268"/>
        </pc:sldMkLst>
        <pc:spChg chg="mod">
          <ac:chgData name="Alissa bolla" userId="ad890483b178495a" providerId="LiveId" clId="{B0975668-7F91-4333-9988-00C7E9B47996}" dt="2021-11-03T20:18:20.097" v="1331" actId="207"/>
          <ac:spMkLst>
            <pc:docMk/>
            <pc:sldMk cId="386888353" sldId="268"/>
            <ac:spMk id="2" creationId="{AF6636B6-A233-459A-95E5-DFBD46F360BC}"/>
          </ac:spMkLst>
        </pc:spChg>
        <pc:spChg chg="mod">
          <ac:chgData name="Alissa bolla" userId="ad890483b178495a" providerId="LiveId" clId="{B0975668-7F91-4333-9988-00C7E9B47996}" dt="2021-11-03T03:28:32.682" v="978" actId="313"/>
          <ac:spMkLst>
            <pc:docMk/>
            <pc:sldMk cId="386888353" sldId="268"/>
            <ac:spMk id="3" creationId="{516A0C15-5BB2-41A2-BD46-E18F635D59B0}"/>
          </ac:spMkLst>
        </pc:spChg>
      </pc:sldChg>
      <pc:sldChg chg="modSp mod">
        <pc:chgData name="Alissa bolla" userId="ad890483b178495a" providerId="LiveId" clId="{B0975668-7F91-4333-9988-00C7E9B47996}" dt="2021-11-03T20:15:27.363" v="1309" actId="207"/>
        <pc:sldMkLst>
          <pc:docMk/>
          <pc:sldMk cId="3347569620" sldId="269"/>
        </pc:sldMkLst>
        <pc:spChg chg="mod">
          <ac:chgData name="Alissa bolla" userId="ad890483b178495a" providerId="LiveId" clId="{B0975668-7F91-4333-9988-00C7E9B47996}" dt="2021-11-03T20:15:27.363" v="1309" actId="207"/>
          <ac:spMkLst>
            <pc:docMk/>
            <pc:sldMk cId="3347569620" sldId="269"/>
            <ac:spMk id="2" creationId="{AF6636B6-A233-459A-95E5-DFBD46F360BC}"/>
          </ac:spMkLst>
        </pc:spChg>
        <pc:spChg chg="mod">
          <ac:chgData name="Alissa bolla" userId="ad890483b178495a" providerId="LiveId" clId="{B0975668-7F91-4333-9988-00C7E9B47996}" dt="2021-11-03T02:30:26.645" v="396" actId="20577"/>
          <ac:spMkLst>
            <pc:docMk/>
            <pc:sldMk cId="3347569620" sldId="269"/>
            <ac:spMk id="3" creationId="{516A0C15-5BB2-41A2-BD46-E18F635D59B0}"/>
          </ac:spMkLst>
        </pc:spChg>
      </pc:sldChg>
      <pc:sldChg chg="modSp add del mod">
        <pc:chgData name="Alissa bolla" userId="ad890483b178495a" providerId="LiveId" clId="{B0975668-7F91-4333-9988-00C7E9B47996}" dt="2021-11-03T02:32:16.938" v="420" actId="2696"/>
        <pc:sldMkLst>
          <pc:docMk/>
          <pc:sldMk cId="796905462" sldId="270"/>
        </pc:sldMkLst>
        <pc:spChg chg="mod">
          <ac:chgData name="Alissa bolla" userId="ad890483b178495a" providerId="LiveId" clId="{B0975668-7F91-4333-9988-00C7E9B47996}" dt="2021-11-02T23:36:06.635" v="180" actId="20577"/>
          <ac:spMkLst>
            <pc:docMk/>
            <pc:sldMk cId="796905462" sldId="270"/>
            <ac:spMk id="2" creationId="{AF6636B6-A233-459A-95E5-DFBD46F360BC}"/>
          </ac:spMkLst>
        </pc:spChg>
        <pc:spChg chg="mod">
          <ac:chgData name="Alissa bolla" userId="ad890483b178495a" providerId="LiveId" clId="{B0975668-7F91-4333-9988-00C7E9B47996}" dt="2021-11-02T23:35:21.745" v="159" actId="20577"/>
          <ac:spMkLst>
            <pc:docMk/>
            <pc:sldMk cId="796905462" sldId="270"/>
            <ac:spMk id="3" creationId="{516A0C15-5BB2-41A2-BD46-E18F635D59B0}"/>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19F336B-76B7-431F-9F5E-75CE23B83157}" type="doc">
      <dgm:prSet loTypeId="urn:microsoft.com/office/officeart/2016/7/layout/HexagonTimeline" loCatId="process" qsTypeId="urn:microsoft.com/office/officeart/2005/8/quickstyle/simple4" qsCatId="simple" csTypeId="urn:microsoft.com/office/officeart/2005/8/colors/accent1_2" csCatId="accent1" phldr="1"/>
      <dgm:spPr/>
      <dgm:t>
        <a:bodyPr/>
        <a:lstStyle/>
        <a:p>
          <a:endParaRPr lang="en-US"/>
        </a:p>
      </dgm:t>
    </dgm:pt>
    <dgm:pt modelId="{17CEDC3C-0518-4090-B100-0E26500712EC}">
      <dgm:prSet custT="1"/>
      <dgm:spPr>
        <a:ln w="19050">
          <a:solidFill>
            <a:schemeClr val="bg1"/>
          </a:solidFill>
        </a:ln>
      </dgm:spPr>
      <dgm:t>
        <a:bodyPr/>
        <a:lstStyle/>
        <a:p>
          <a:r>
            <a:rPr lang="en-US" sz="1600" dirty="0"/>
            <a:t>Release Tokens</a:t>
          </a:r>
        </a:p>
      </dgm:t>
    </dgm:pt>
    <dgm:pt modelId="{B435DE3C-F726-408B-AC6F-DE0EFE9CCD63}" type="parTrans" cxnId="{9ACB3AC1-8255-46E0-BE75-4532AEAAAF80}">
      <dgm:prSet/>
      <dgm:spPr/>
      <dgm:t>
        <a:bodyPr/>
        <a:lstStyle/>
        <a:p>
          <a:endParaRPr lang="en-US"/>
        </a:p>
      </dgm:t>
    </dgm:pt>
    <dgm:pt modelId="{4A4B8366-1CAF-466D-9C6E-9F3316175D21}" type="sibTrans" cxnId="{9ACB3AC1-8255-46E0-BE75-4532AEAAAF80}">
      <dgm:prSet/>
      <dgm:spPr/>
      <dgm:t>
        <a:bodyPr/>
        <a:lstStyle/>
        <a:p>
          <a:endParaRPr lang="en-US"/>
        </a:p>
      </dgm:t>
    </dgm:pt>
    <dgm:pt modelId="{98391499-17A2-4801-9F69-81BE473760CD}">
      <dgm:prSet custT="1"/>
      <dgm:spPr/>
      <dgm:t>
        <a:bodyPr/>
        <a:lstStyle/>
        <a:p>
          <a:r>
            <a:rPr lang="en-US" sz="3600" dirty="0">
              <a:solidFill>
                <a:schemeClr val="bg1"/>
              </a:solidFill>
            </a:rPr>
            <a:t>Event Promoters</a:t>
          </a:r>
        </a:p>
      </dgm:t>
    </dgm:pt>
    <dgm:pt modelId="{95C58DFF-DB28-47BF-BD6A-EC281E8FC2CD}" type="parTrans" cxnId="{99062C35-11FD-48B3-B6CC-285149615D1F}">
      <dgm:prSet/>
      <dgm:spPr/>
      <dgm:t>
        <a:bodyPr/>
        <a:lstStyle/>
        <a:p>
          <a:endParaRPr lang="en-US"/>
        </a:p>
      </dgm:t>
    </dgm:pt>
    <dgm:pt modelId="{5B5CC139-5156-44F9-B835-6B92FEC46484}" type="sibTrans" cxnId="{99062C35-11FD-48B3-B6CC-285149615D1F}">
      <dgm:prSet/>
      <dgm:spPr/>
      <dgm:t>
        <a:bodyPr/>
        <a:lstStyle/>
        <a:p>
          <a:endParaRPr lang="en-US"/>
        </a:p>
      </dgm:t>
    </dgm:pt>
    <dgm:pt modelId="{FCC58286-7C6D-464C-BB42-4E6FDE44662B}">
      <dgm:prSet custT="1"/>
      <dgm:spPr>
        <a:ln w="19050">
          <a:solidFill>
            <a:schemeClr val="bg1"/>
          </a:solidFill>
        </a:ln>
      </dgm:spPr>
      <dgm:t>
        <a:bodyPr/>
        <a:lstStyle/>
        <a:p>
          <a:r>
            <a:rPr lang="en-US" sz="1800" dirty="0"/>
            <a:t>Purchase or Decline Tokens</a:t>
          </a:r>
          <a:endParaRPr lang="en-US" sz="1600" dirty="0"/>
        </a:p>
      </dgm:t>
    </dgm:pt>
    <dgm:pt modelId="{E45F76AF-B1A8-443B-8F6B-905A507AAB18}" type="parTrans" cxnId="{2765E390-3A42-466A-87AD-20316EA2380C}">
      <dgm:prSet/>
      <dgm:spPr/>
      <dgm:t>
        <a:bodyPr/>
        <a:lstStyle/>
        <a:p>
          <a:endParaRPr lang="en-US"/>
        </a:p>
      </dgm:t>
    </dgm:pt>
    <dgm:pt modelId="{18E5FFEB-DE46-4C1D-8F6E-E65026C954BE}" type="sibTrans" cxnId="{2765E390-3A42-466A-87AD-20316EA2380C}">
      <dgm:prSet/>
      <dgm:spPr/>
      <dgm:t>
        <a:bodyPr/>
        <a:lstStyle/>
        <a:p>
          <a:endParaRPr lang="en-US"/>
        </a:p>
      </dgm:t>
    </dgm:pt>
    <dgm:pt modelId="{96D6E15A-D265-46FD-AE7A-F7931904D8A6}">
      <dgm:prSet custT="1"/>
      <dgm:spPr/>
      <dgm:t>
        <a:bodyPr/>
        <a:lstStyle/>
        <a:p>
          <a:r>
            <a:rPr lang="en-US" sz="3600" kern="1200" dirty="0">
              <a:solidFill>
                <a:schemeClr val="bg1"/>
              </a:solidFill>
              <a:latin typeface="Corbel" panose="020B0503020204020204"/>
              <a:ea typeface="+mn-ea"/>
              <a:cs typeface="+mn-cs"/>
            </a:rPr>
            <a:t>Event</a:t>
          </a:r>
          <a:r>
            <a:rPr lang="en-US" sz="1700" kern="1200" dirty="0"/>
            <a:t> </a:t>
          </a:r>
          <a:r>
            <a:rPr lang="en-US" sz="3600" kern="1200" dirty="0">
              <a:solidFill>
                <a:schemeClr val="bg1"/>
              </a:solidFill>
              <a:latin typeface="Corbel" panose="020B0503020204020204"/>
              <a:ea typeface="+mn-ea"/>
              <a:cs typeface="+mn-cs"/>
            </a:rPr>
            <a:t>Seekers</a:t>
          </a:r>
        </a:p>
      </dgm:t>
    </dgm:pt>
    <dgm:pt modelId="{BF131BF4-552C-42B7-A4E4-3DD57EBFE6F7}" type="parTrans" cxnId="{83D85A34-AD39-4141-B7BD-21D8A23B6034}">
      <dgm:prSet/>
      <dgm:spPr/>
      <dgm:t>
        <a:bodyPr/>
        <a:lstStyle/>
        <a:p>
          <a:endParaRPr lang="en-US"/>
        </a:p>
      </dgm:t>
    </dgm:pt>
    <dgm:pt modelId="{AA466C83-112C-4333-B774-F1F265BD5C64}" type="sibTrans" cxnId="{83D85A34-AD39-4141-B7BD-21D8A23B6034}">
      <dgm:prSet/>
      <dgm:spPr/>
      <dgm:t>
        <a:bodyPr/>
        <a:lstStyle/>
        <a:p>
          <a:endParaRPr lang="en-US"/>
        </a:p>
      </dgm:t>
    </dgm:pt>
    <dgm:pt modelId="{E83323FA-D9FE-495D-BB9C-938C055FE7A9}">
      <dgm:prSet/>
      <dgm:spPr>
        <a:ln w="19050">
          <a:solidFill>
            <a:schemeClr val="bg1"/>
          </a:solidFill>
        </a:ln>
      </dgm:spPr>
      <dgm:t>
        <a:bodyPr/>
        <a:lstStyle/>
        <a:p>
          <a:r>
            <a:rPr lang="en-US" dirty="0"/>
            <a:t>Deposit Tokens</a:t>
          </a:r>
        </a:p>
      </dgm:t>
    </dgm:pt>
    <dgm:pt modelId="{716660A6-7100-457C-907A-A1A0FA5A3F95}" type="parTrans" cxnId="{62F54A26-305E-4B4D-8930-38EBEAD5734E}">
      <dgm:prSet/>
      <dgm:spPr/>
      <dgm:t>
        <a:bodyPr/>
        <a:lstStyle/>
        <a:p>
          <a:endParaRPr lang="en-US"/>
        </a:p>
      </dgm:t>
    </dgm:pt>
    <dgm:pt modelId="{8ECDD9C7-B419-4C83-AC8C-72BBFE97E18C}" type="sibTrans" cxnId="{62F54A26-305E-4B4D-8930-38EBEAD5734E}">
      <dgm:prSet/>
      <dgm:spPr/>
      <dgm:t>
        <a:bodyPr/>
        <a:lstStyle/>
        <a:p>
          <a:endParaRPr lang="en-US"/>
        </a:p>
      </dgm:t>
    </dgm:pt>
    <dgm:pt modelId="{E0D9B9BB-B71B-4094-81F3-C8E99AE698A1}">
      <dgm:prSet custT="1"/>
      <dgm:spPr/>
      <dgm:t>
        <a:bodyPr/>
        <a:lstStyle/>
        <a:p>
          <a:r>
            <a:rPr lang="en-US" sz="3600" kern="1200" dirty="0">
              <a:solidFill>
                <a:schemeClr val="bg1"/>
              </a:solidFill>
              <a:latin typeface="Corbel" panose="020B0503020204020204"/>
              <a:ea typeface="+mn-ea"/>
              <a:cs typeface="+mn-cs"/>
            </a:rPr>
            <a:t>Entertainers</a:t>
          </a:r>
        </a:p>
      </dgm:t>
    </dgm:pt>
    <dgm:pt modelId="{35482E45-629A-48D5-9B40-64EDAA5503A5}" type="parTrans" cxnId="{83CEAB50-15BC-4899-8835-83936FD24235}">
      <dgm:prSet/>
      <dgm:spPr/>
      <dgm:t>
        <a:bodyPr/>
        <a:lstStyle/>
        <a:p>
          <a:endParaRPr lang="en-US"/>
        </a:p>
      </dgm:t>
    </dgm:pt>
    <dgm:pt modelId="{A8B8903B-04F2-4947-B217-759901A8DC0E}" type="sibTrans" cxnId="{83CEAB50-15BC-4899-8835-83936FD24235}">
      <dgm:prSet/>
      <dgm:spPr/>
      <dgm:t>
        <a:bodyPr/>
        <a:lstStyle/>
        <a:p>
          <a:endParaRPr lang="en-US"/>
        </a:p>
      </dgm:t>
    </dgm:pt>
    <dgm:pt modelId="{F50CB951-182F-4C09-833F-77274651E850}" type="pres">
      <dgm:prSet presAssocID="{319F336B-76B7-431F-9F5E-75CE23B83157}" presName="Name0" presStyleCnt="0">
        <dgm:presLayoutVars>
          <dgm:chMax/>
          <dgm:chPref/>
          <dgm:animLvl val="lvl"/>
        </dgm:presLayoutVars>
      </dgm:prSet>
      <dgm:spPr/>
    </dgm:pt>
    <dgm:pt modelId="{BF7A7FBC-F4EC-4FA7-9ED2-CDBB147A4DFF}" type="pres">
      <dgm:prSet presAssocID="{17CEDC3C-0518-4090-B100-0E26500712EC}" presName="composite" presStyleCnt="0"/>
      <dgm:spPr/>
    </dgm:pt>
    <dgm:pt modelId="{A49ACC75-3BE3-4DEC-B0F5-BB16B12A789B}" type="pres">
      <dgm:prSet presAssocID="{17CEDC3C-0518-4090-B100-0E26500712EC}" presName="Parent1" presStyleLbl="alignNode1" presStyleIdx="0" presStyleCnt="3">
        <dgm:presLayoutVars>
          <dgm:chMax val="1"/>
          <dgm:chPref val="1"/>
          <dgm:bulletEnabled val="1"/>
        </dgm:presLayoutVars>
      </dgm:prSet>
      <dgm:spPr/>
    </dgm:pt>
    <dgm:pt modelId="{3D1EE280-D874-4172-9524-CB36402E077E}" type="pres">
      <dgm:prSet presAssocID="{17CEDC3C-0518-4090-B100-0E26500712EC}" presName="Childtext1" presStyleLbl="revTx" presStyleIdx="0" presStyleCnt="3">
        <dgm:presLayoutVars>
          <dgm:chMax val="0"/>
          <dgm:chPref val="0"/>
          <dgm:bulletEnabled/>
        </dgm:presLayoutVars>
      </dgm:prSet>
      <dgm:spPr/>
    </dgm:pt>
    <dgm:pt modelId="{BC2FA1BC-4D66-422A-9B9B-ED7E6D643B43}" type="pres">
      <dgm:prSet presAssocID="{17CEDC3C-0518-4090-B100-0E26500712EC}" presName="ConnectLine" presStyleLbl="sibTrans1D1" presStyleIdx="0" presStyleCnt="3"/>
      <dgm:spPr>
        <a:noFill/>
        <a:ln w="12700" cap="flat" cmpd="sng" algn="ctr">
          <a:solidFill>
            <a:schemeClr val="accent1">
              <a:hueOff val="0"/>
              <a:satOff val="0"/>
              <a:lumOff val="0"/>
              <a:alphaOff val="0"/>
            </a:schemeClr>
          </a:solidFill>
          <a:prstDash val="dash"/>
          <a:miter lim="800000"/>
        </a:ln>
        <a:effectLst/>
      </dgm:spPr>
    </dgm:pt>
    <dgm:pt modelId="{AF5052EE-BC7F-4C12-A3C7-2E706E9F5258}" type="pres">
      <dgm:prSet presAssocID="{17CEDC3C-0518-4090-B100-0E26500712EC}" presName="ConnectLineEnd" presStyleLbl="node1" presStyleIdx="0" presStyleCnt="3"/>
      <dgm:spPr/>
    </dgm:pt>
    <dgm:pt modelId="{2F976C65-0102-4CF8-84FD-AD752E4F0DDF}" type="pres">
      <dgm:prSet presAssocID="{17CEDC3C-0518-4090-B100-0E26500712EC}" presName="EmptyPane" presStyleCnt="0"/>
      <dgm:spPr/>
    </dgm:pt>
    <dgm:pt modelId="{6C60830C-1BC0-4DB1-A6D1-80EF0F9788EE}" type="pres">
      <dgm:prSet presAssocID="{4A4B8366-1CAF-466D-9C6E-9F3316175D21}" presName="spaceBetweenRectangles" presStyleLbl="fgAcc1" presStyleIdx="0" presStyleCnt="2"/>
      <dgm:spPr/>
    </dgm:pt>
    <dgm:pt modelId="{C6221BA3-EB5E-4A5B-B4A9-839A8721561B}" type="pres">
      <dgm:prSet presAssocID="{FCC58286-7C6D-464C-BB42-4E6FDE44662B}" presName="composite" presStyleCnt="0"/>
      <dgm:spPr/>
    </dgm:pt>
    <dgm:pt modelId="{65F61CEF-2C5A-451A-B9F8-7D928D9EF5D0}" type="pres">
      <dgm:prSet presAssocID="{FCC58286-7C6D-464C-BB42-4E6FDE44662B}" presName="Parent1" presStyleLbl="alignNode1" presStyleIdx="1" presStyleCnt="3">
        <dgm:presLayoutVars>
          <dgm:chMax val="1"/>
          <dgm:chPref val="1"/>
          <dgm:bulletEnabled val="1"/>
        </dgm:presLayoutVars>
      </dgm:prSet>
      <dgm:spPr/>
    </dgm:pt>
    <dgm:pt modelId="{2D473DD1-2318-473E-BBC4-451410B2CE1D}" type="pres">
      <dgm:prSet presAssocID="{FCC58286-7C6D-464C-BB42-4E6FDE44662B}" presName="Childtext1" presStyleLbl="revTx" presStyleIdx="1" presStyleCnt="3">
        <dgm:presLayoutVars>
          <dgm:chMax val="0"/>
          <dgm:chPref val="0"/>
          <dgm:bulletEnabled/>
        </dgm:presLayoutVars>
      </dgm:prSet>
      <dgm:spPr/>
    </dgm:pt>
    <dgm:pt modelId="{A6A73103-C59B-41F0-8B31-4441F8EEBB22}" type="pres">
      <dgm:prSet presAssocID="{FCC58286-7C6D-464C-BB42-4E6FDE44662B}" presName="ConnectLine" presStyleLbl="sibTrans1D1" presStyleIdx="1" presStyleCnt="3"/>
      <dgm:spPr>
        <a:noFill/>
        <a:ln w="12700" cap="flat" cmpd="sng" algn="ctr">
          <a:solidFill>
            <a:schemeClr val="accent1">
              <a:hueOff val="0"/>
              <a:satOff val="0"/>
              <a:lumOff val="0"/>
              <a:alphaOff val="0"/>
            </a:schemeClr>
          </a:solidFill>
          <a:prstDash val="dash"/>
          <a:miter lim="800000"/>
        </a:ln>
        <a:effectLst/>
      </dgm:spPr>
    </dgm:pt>
    <dgm:pt modelId="{E0E2CA58-E017-4B26-A881-0FDEC68898CF}" type="pres">
      <dgm:prSet presAssocID="{FCC58286-7C6D-464C-BB42-4E6FDE44662B}" presName="ConnectLineEnd" presStyleLbl="node1" presStyleIdx="1" presStyleCnt="3"/>
      <dgm:spPr/>
    </dgm:pt>
    <dgm:pt modelId="{EC31DB94-3DCA-4008-81A6-D2AB47C6FBB0}" type="pres">
      <dgm:prSet presAssocID="{FCC58286-7C6D-464C-BB42-4E6FDE44662B}" presName="EmptyPane" presStyleCnt="0"/>
      <dgm:spPr/>
    </dgm:pt>
    <dgm:pt modelId="{EA259865-662E-4259-87AA-D58F5F978C60}" type="pres">
      <dgm:prSet presAssocID="{18E5FFEB-DE46-4C1D-8F6E-E65026C954BE}" presName="spaceBetweenRectangles" presStyleLbl="fgAcc1" presStyleIdx="1" presStyleCnt="2"/>
      <dgm:spPr/>
    </dgm:pt>
    <dgm:pt modelId="{389FF7C6-70DC-4926-81A7-388E21A8A67A}" type="pres">
      <dgm:prSet presAssocID="{E83323FA-D9FE-495D-BB9C-938C055FE7A9}" presName="composite" presStyleCnt="0"/>
      <dgm:spPr/>
    </dgm:pt>
    <dgm:pt modelId="{41C4539A-0685-41FF-B5B9-8D19A73AFAE5}" type="pres">
      <dgm:prSet presAssocID="{E83323FA-D9FE-495D-BB9C-938C055FE7A9}" presName="Parent1" presStyleLbl="alignNode1" presStyleIdx="2" presStyleCnt="3" custLinFactNeighborX="342">
        <dgm:presLayoutVars>
          <dgm:chMax val="1"/>
          <dgm:chPref val="1"/>
          <dgm:bulletEnabled val="1"/>
        </dgm:presLayoutVars>
      </dgm:prSet>
      <dgm:spPr/>
    </dgm:pt>
    <dgm:pt modelId="{D44F0506-8AC4-4F85-BD19-22441542B740}" type="pres">
      <dgm:prSet presAssocID="{E83323FA-D9FE-495D-BB9C-938C055FE7A9}" presName="Childtext1" presStyleLbl="revTx" presStyleIdx="2" presStyleCnt="3">
        <dgm:presLayoutVars>
          <dgm:chMax val="0"/>
          <dgm:chPref val="0"/>
          <dgm:bulletEnabled/>
        </dgm:presLayoutVars>
      </dgm:prSet>
      <dgm:spPr/>
    </dgm:pt>
    <dgm:pt modelId="{33BD2C30-FE64-4F31-8CBE-0B6EFE96121A}" type="pres">
      <dgm:prSet presAssocID="{E83323FA-D9FE-495D-BB9C-938C055FE7A9}" presName="ConnectLine" presStyleLbl="sibTrans1D1" presStyleIdx="2" presStyleCnt="3"/>
      <dgm:spPr>
        <a:noFill/>
        <a:ln w="12700" cap="flat" cmpd="sng" algn="ctr">
          <a:solidFill>
            <a:schemeClr val="accent1">
              <a:hueOff val="0"/>
              <a:satOff val="0"/>
              <a:lumOff val="0"/>
              <a:alphaOff val="0"/>
            </a:schemeClr>
          </a:solidFill>
          <a:prstDash val="dash"/>
          <a:miter lim="800000"/>
        </a:ln>
        <a:effectLst/>
      </dgm:spPr>
    </dgm:pt>
    <dgm:pt modelId="{449623A4-8FB6-433E-8296-9C8AB05B39CF}" type="pres">
      <dgm:prSet presAssocID="{E83323FA-D9FE-495D-BB9C-938C055FE7A9}" presName="ConnectLineEnd" presStyleLbl="node1" presStyleIdx="2" presStyleCnt="3"/>
      <dgm:spPr/>
    </dgm:pt>
    <dgm:pt modelId="{09CEEFDD-FEB6-4D65-8EF1-3EB4C56012E3}" type="pres">
      <dgm:prSet presAssocID="{E83323FA-D9FE-495D-BB9C-938C055FE7A9}" presName="EmptyPane" presStyleCnt="0"/>
      <dgm:spPr/>
    </dgm:pt>
  </dgm:ptLst>
  <dgm:cxnLst>
    <dgm:cxn modelId="{D0AF3E1B-A022-48B5-912F-ECBFD6C6ABFE}" type="presOf" srcId="{FCC58286-7C6D-464C-BB42-4E6FDE44662B}" destId="{65F61CEF-2C5A-451A-B9F8-7D928D9EF5D0}" srcOrd="0" destOrd="0" presId="urn:microsoft.com/office/officeart/2016/7/layout/HexagonTimeline"/>
    <dgm:cxn modelId="{62F54A26-305E-4B4D-8930-38EBEAD5734E}" srcId="{319F336B-76B7-431F-9F5E-75CE23B83157}" destId="{E83323FA-D9FE-495D-BB9C-938C055FE7A9}" srcOrd="2" destOrd="0" parTransId="{716660A6-7100-457C-907A-A1A0FA5A3F95}" sibTransId="{8ECDD9C7-B419-4C83-AC8C-72BBFE97E18C}"/>
    <dgm:cxn modelId="{2BA53734-355E-4DD6-99D4-E20B2F1694F8}" type="presOf" srcId="{96D6E15A-D265-46FD-AE7A-F7931904D8A6}" destId="{2D473DD1-2318-473E-BBC4-451410B2CE1D}" srcOrd="0" destOrd="0" presId="urn:microsoft.com/office/officeart/2016/7/layout/HexagonTimeline"/>
    <dgm:cxn modelId="{83D85A34-AD39-4141-B7BD-21D8A23B6034}" srcId="{FCC58286-7C6D-464C-BB42-4E6FDE44662B}" destId="{96D6E15A-D265-46FD-AE7A-F7931904D8A6}" srcOrd="0" destOrd="0" parTransId="{BF131BF4-552C-42B7-A4E4-3DD57EBFE6F7}" sibTransId="{AA466C83-112C-4333-B774-F1F265BD5C64}"/>
    <dgm:cxn modelId="{99062C35-11FD-48B3-B6CC-285149615D1F}" srcId="{17CEDC3C-0518-4090-B100-0E26500712EC}" destId="{98391499-17A2-4801-9F69-81BE473760CD}" srcOrd="0" destOrd="0" parTransId="{95C58DFF-DB28-47BF-BD6A-EC281E8FC2CD}" sibTransId="{5B5CC139-5156-44F9-B835-6B92FEC46484}"/>
    <dgm:cxn modelId="{B3417D35-E4B2-433C-8142-F4400431E9F3}" type="presOf" srcId="{319F336B-76B7-431F-9F5E-75CE23B83157}" destId="{F50CB951-182F-4C09-833F-77274651E850}" srcOrd="0" destOrd="0" presId="urn:microsoft.com/office/officeart/2016/7/layout/HexagonTimeline"/>
    <dgm:cxn modelId="{06755B5E-0EFB-4156-AB4F-432E9E42436B}" type="presOf" srcId="{E0D9B9BB-B71B-4094-81F3-C8E99AE698A1}" destId="{D44F0506-8AC4-4F85-BD19-22441542B740}" srcOrd="0" destOrd="0" presId="urn:microsoft.com/office/officeart/2016/7/layout/HexagonTimeline"/>
    <dgm:cxn modelId="{83CEAB50-15BC-4899-8835-83936FD24235}" srcId="{E83323FA-D9FE-495D-BB9C-938C055FE7A9}" destId="{E0D9B9BB-B71B-4094-81F3-C8E99AE698A1}" srcOrd="0" destOrd="0" parTransId="{35482E45-629A-48D5-9B40-64EDAA5503A5}" sibTransId="{A8B8903B-04F2-4947-B217-759901A8DC0E}"/>
    <dgm:cxn modelId="{EF83927D-8C1E-4F34-9056-A5785311FBAE}" type="presOf" srcId="{17CEDC3C-0518-4090-B100-0E26500712EC}" destId="{A49ACC75-3BE3-4DEC-B0F5-BB16B12A789B}" srcOrd="0" destOrd="0" presId="urn:microsoft.com/office/officeart/2016/7/layout/HexagonTimeline"/>
    <dgm:cxn modelId="{2765E390-3A42-466A-87AD-20316EA2380C}" srcId="{319F336B-76B7-431F-9F5E-75CE23B83157}" destId="{FCC58286-7C6D-464C-BB42-4E6FDE44662B}" srcOrd="1" destOrd="0" parTransId="{E45F76AF-B1A8-443B-8F6B-905A507AAB18}" sibTransId="{18E5FFEB-DE46-4C1D-8F6E-E65026C954BE}"/>
    <dgm:cxn modelId="{2850D5B0-B559-49DD-8075-ADF422BE7BE0}" type="presOf" srcId="{E83323FA-D9FE-495D-BB9C-938C055FE7A9}" destId="{41C4539A-0685-41FF-B5B9-8D19A73AFAE5}" srcOrd="0" destOrd="0" presId="urn:microsoft.com/office/officeart/2016/7/layout/HexagonTimeline"/>
    <dgm:cxn modelId="{F3685BBB-EDCD-434E-B14C-7115142F68A7}" type="presOf" srcId="{98391499-17A2-4801-9F69-81BE473760CD}" destId="{3D1EE280-D874-4172-9524-CB36402E077E}" srcOrd="0" destOrd="0" presId="urn:microsoft.com/office/officeart/2016/7/layout/HexagonTimeline"/>
    <dgm:cxn modelId="{9ACB3AC1-8255-46E0-BE75-4532AEAAAF80}" srcId="{319F336B-76B7-431F-9F5E-75CE23B83157}" destId="{17CEDC3C-0518-4090-B100-0E26500712EC}" srcOrd="0" destOrd="0" parTransId="{B435DE3C-F726-408B-AC6F-DE0EFE9CCD63}" sibTransId="{4A4B8366-1CAF-466D-9C6E-9F3316175D21}"/>
    <dgm:cxn modelId="{DEF1D91B-F6A4-4EEF-AF7C-2332FBCE92E2}" type="presParOf" srcId="{F50CB951-182F-4C09-833F-77274651E850}" destId="{BF7A7FBC-F4EC-4FA7-9ED2-CDBB147A4DFF}" srcOrd="0" destOrd="0" presId="urn:microsoft.com/office/officeart/2016/7/layout/HexagonTimeline"/>
    <dgm:cxn modelId="{C9BA8A65-0F6E-42E2-B1D9-98F600291644}" type="presParOf" srcId="{BF7A7FBC-F4EC-4FA7-9ED2-CDBB147A4DFF}" destId="{A49ACC75-3BE3-4DEC-B0F5-BB16B12A789B}" srcOrd="0" destOrd="0" presId="urn:microsoft.com/office/officeart/2016/7/layout/HexagonTimeline"/>
    <dgm:cxn modelId="{1685AE90-FF17-43C3-BDBE-6428CCF01FE8}" type="presParOf" srcId="{BF7A7FBC-F4EC-4FA7-9ED2-CDBB147A4DFF}" destId="{3D1EE280-D874-4172-9524-CB36402E077E}" srcOrd="1" destOrd="0" presId="urn:microsoft.com/office/officeart/2016/7/layout/HexagonTimeline"/>
    <dgm:cxn modelId="{E064FCA2-1036-4954-AD55-976E0EB2389D}" type="presParOf" srcId="{BF7A7FBC-F4EC-4FA7-9ED2-CDBB147A4DFF}" destId="{BC2FA1BC-4D66-422A-9B9B-ED7E6D643B43}" srcOrd="2" destOrd="0" presId="urn:microsoft.com/office/officeart/2016/7/layout/HexagonTimeline"/>
    <dgm:cxn modelId="{0729671A-0875-476D-B5A1-DF0E98FBBAE4}" type="presParOf" srcId="{BF7A7FBC-F4EC-4FA7-9ED2-CDBB147A4DFF}" destId="{AF5052EE-BC7F-4C12-A3C7-2E706E9F5258}" srcOrd="3" destOrd="0" presId="urn:microsoft.com/office/officeart/2016/7/layout/HexagonTimeline"/>
    <dgm:cxn modelId="{33D6C47F-A522-4CA8-BFA7-7224DE2C0905}" type="presParOf" srcId="{BF7A7FBC-F4EC-4FA7-9ED2-CDBB147A4DFF}" destId="{2F976C65-0102-4CF8-84FD-AD752E4F0DDF}" srcOrd="4" destOrd="0" presId="urn:microsoft.com/office/officeart/2016/7/layout/HexagonTimeline"/>
    <dgm:cxn modelId="{A0B46854-B037-4800-9363-28DE61CEAB1A}" type="presParOf" srcId="{F50CB951-182F-4C09-833F-77274651E850}" destId="{6C60830C-1BC0-4DB1-A6D1-80EF0F9788EE}" srcOrd="1" destOrd="0" presId="urn:microsoft.com/office/officeart/2016/7/layout/HexagonTimeline"/>
    <dgm:cxn modelId="{66F1BECE-48F0-46DD-9581-6B028D9D8FE9}" type="presParOf" srcId="{F50CB951-182F-4C09-833F-77274651E850}" destId="{C6221BA3-EB5E-4A5B-B4A9-839A8721561B}" srcOrd="2" destOrd="0" presId="urn:microsoft.com/office/officeart/2016/7/layout/HexagonTimeline"/>
    <dgm:cxn modelId="{DD72E4BD-F686-4DF7-94A0-9C6939905E91}" type="presParOf" srcId="{C6221BA3-EB5E-4A5B-B4A9-839A8721561B}" destId="{65F61CEF-2C5A-451A-B9F8-7D928D9EF5D0}" srcOrd="0" destOrd="0" presId="urn:microsoft.com/office/officeart/2016/7/layout/HexagonTimeline"/>
    <dgm:cxn modelId="{AB683ECD-D1DC-4B6A-ACAC-AE998357ED94}" type="presParOf" srcId="{C6221BA3-EB5E-4A5B-B4A9-839A8721561B}" destId="{2D473DD1-2318-473E-BBC4-451410B2CE1D}" srcOrd="1" destOrd="0" presId="urn:microsoft.com/office/officeart/2016/7/layout/HexagonTimeline"/>
    <dgm:cxn modelId="{2E999565-FA9C-43AC-9443-86AB8D5D987E}" type="presParOf" srcId="{C6221BA3-EB5E-4A5B-B4A9-839A8721561B}" destId="{A6A73103-C59B-41F0-8B31-4441F8EEBB22}" srcOrd="2" destOrd="0" presId="urn:microsoft.com/office/officeart/2016/7/layout/HexagonTimeline"/>
    <dgm:cxn modelId="{D1372A50-A3FA-4ED7-9B3E-728187CE7BC1}" type="presParOf" srcId="{C6221BA3-EB5E-4A5B-B4A9-839A8721561B}" destId="{E0E2CA58-E017-4B26-A881-0FDEC68898CF}" srcOrd="3" destOrd="0" presId="urn:microsoft.com/office/officeart/2016/7/layout/HexagonTimeline"/>
    <dgm:cxn modelId="{CBB18E03-0513-49C5-984C-B9D18BE6B5AC}" type="presParOf" srcId="{C6221BA3-EB5E-4A5B-B4A9-839A8721561B}" destId="{EC31DB94-3DCA-4008-81A6-D2AB47C6FBB0}" srcOrd="4" destOrd="0" presId="urn:microsoft.com/office/officeart/2016/7/layout/HexagonTimeline"/>
    <dgm:cxn modelId="{E47F041B-1911-48A9-A71E-A5A703AF1382}" type="presParOf" srcId="{F50CB951-182F-4C09-833F-77274651E850}" destId="{EA259865-662E-4259-87AA-D58F5F978C60}" srcOrd="3" destOrd="0" presId="urn:microsoft.com/office/officeart/2016/7/layout/HexagonTimeline"/>
    <dgm:cxn modelId="{2D8777AF-91DD-48A2-B124-AB596A154BFF}" type="presParOf" srcId="{F50CB951-182F-4C09-833F-77274651E850}" destId="{389FF7C6-70DC-4926-81A7-388E21A8A67A}" srcOrd="4" destOrd="0" presId="urn:microsoft.com/office/officeart/2016/7/layout/HexagonTimeline"/>
    <dgm:cxn modelId="{D667FE48-0186-43FC-9248-C15915ABAEB2}" type="presParOf" srcId="{389FF7C6-70DC-4926-81A7-388E21A8A67A}" destId="{41C4539A-0685-41FF-B5B9-8D19A73AFAE5}" srcOrd="0" destOrd="0" presId="urn:microsoft.com/office/officeart/2016/7/layout/HexagonTimeline"/>
    <dgm:cxn modelId="{57E2A560-9C93-4B7D-8DFF-5E08C5A597EF}" type="presParOf" srcId="{389FF7C6-70DC-4926-81A7-388E21A8A67A}" destId="{D44F0506-8AC4-4F85-BD19-22441542B740}" srcOrd="1" destOrd="0" presId="urn:microsoft.com/office/officeart/2016/7/layout/HexagonTimeline"/>
    <dgm:cxn modelId="{A67CDB28-D89F-4751-BF2B-D26E5623F0F9}" type="presParOf" srcId="{389FF7C6-70DC-4926-81A7-388E21A8A67A}" destId="{33BD2C30-FE64-4F31-8CBE-0B6EFE96121A}" srcOrd="2" destOrd="0" presId="urn:microsoft.com/office/officeart/2016/7/layout/HexagonTimeline"/>
    <dgm:cxn modelId="{72663BB5-528A-499B-BACD-1BD7DCE092EE}" type="presParOf" srcId="{389FF7C6-70DC-4926-81A7-388E21A8A67A}" destId="{449623A4-8FB6-433E-8296-9C8AB05B39CF}" srcOrd="3" destOrd="0" presId="urn:microsoft.com/office/officeart/2016/7/layout/HexagonTimeline"/>
    <dgm:cxn modelId="{AC00EA92-9C0F-438E-A013-85AC49D156AC}" type="presParOf" srcId="{389FF7C6-70DC-4926-81A7-388E21A8A67A}" destId="{09CEEFDD-FEB6-4D65-8EF1-3EB4C56012E3}" srcOrd="4" destOrd="0" presId="urn:microsoft.com/office/officeart/2016/7/layout/HexagonTimeline"/>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49ACC75-3BE3-4DEC-B0F5-BB16B12A789B}">
      <dsp:nvSpPr>
        <dsp:cNvPr id="0" name=""/>
        <dsp:cNvSpPr/>
      </dsp:nvSpPr>
      <dsp:spPr>
        <a:xfrm>
          <a:off x="482107" y="1914588"/>
          <a:ext cx="2453713" cy="522160"/>
        </a:xfrm>
        <a:prstGeom prst="homePlate">
          <a:avLst>
            <a:gd name="adj" fmla="val 4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19050" cap="flat" cmpd="sng" algn="ctr">
          <a:solidFill>
            <a:schemeClr val="bg1"/>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711200">
            <a:lnSpc>
              <a:spcPct val="90000"/>
            </a:lnSpc>
            <a:spcBef>
              <a:spcPct val="0"/>
            </a:spcBef>
            <a:spcAft>
              <a:spcPct val="35000"/>
            </a:spcAft>
            <a:buNone/>
          </a:pPr>
          <a:r>
            <a:rPr lang="en-US" sz="1600" kern="1200" dirty="0"/>
            <a:t>Release Tokens</a:t>
          </a:r>
        </a:p>
      </dsp:txBody>
      <dsp:txXfrm>
        <a:off x="482107" y="1914588"/>
        <a:ext cx="2349281" cy="522160"/>
      </dsp:txXfrm>
    </dsp:sp>
    <dsp:sp modelId="{3D1EE280-D874-4172-9524-CB36402E077E}">
      <dsp:nvSpPr>
        <dsp:cNvPr id="0" name=""/>
        <dsp:cNvSpPr/>
      </dsp:nvSpPr>
      <dsp:spPr>
        <a:xfrm>
          <a:off x="4996" y="0"/>
          <a:ext cx="3407935" cy="13924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320040" rIns="0" bIns="320040" numCol="1" spcCol="1270" anchor="b" anchorCtr="1">
          <a:noAutofit/>
        </a:bodyPr>
        <a:lstStyle/>
        <a:p>
          <a:pPr marL="0" lvl="0" indent="0" algn="ctr" defTabSz="1600200">
            <a:lnSpc>
              <a:spcPct val="90000"/>
            </a:lnSpc>
            <a:spcBef>
              <a:spcPct val="0"/>
            </a:spcBef>
            <a:spcAft>
              <a:spcPct val="35000"/>
            </a:spcAft>
            <a:buNone/>
          </a:pPr>
          <a:r>
            <a:rPr lang="en-US" sz="3600" kern="1200" dirty="0">
              <a:solidFill>
                <a:schemeClr val="bg1"/>
              </a:solidFill>
            </a:rPr>
            <a:t>Event Promoters</a:t>
          </a:r>
        </a:p>
      </dsp:txBody>
      <dsp:txXfrm>
        <a:off x="4996" y="0"/>
        <a:ext cx="3407935" cy="1392428"/>
      </dsp:txXfrm>
    </dsp:sp>
    <dsp:sp modelId="{6C60830C-1BC0-4DB1-A6D1-80EF0F9788EE}">
      <dsp:nvSpPr>
        <dsp:cNvPr id="0" name=""/>
        <dsp:cNvSpPr/>
      </dsp:nvSpPr>
      <dsp:spPr>
        <a:xfrm>
          <a:off x="2935821" y="2175669"/>
          <a:ext cx="954221" cy="0"/>
        </a:xfrm>
        <a:custGeom>
          <a:avLst/>
          <a:gdLst/>
          <a:ahLst/>
          <a:cxnLst/>
          <a:rect l="0" t="0" r="0" b="0"/>
          <a:pathLst>
            <a:path>
              <a:moveTo>
                <a:pt x="0" y="0"/>
              </a:moveTo>
              <a:lnTo>
                <a:pt x="954221" y="0"/>
              </a:lnTo>
            </a:path>
          </a:pathLst>
        </a:custGeom>
        <a:no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BC2FA1BC-4D66-422A-9B9B-ED7E6D643B43}">
      <dsp:nvSpPr>
        <dsp:cNvPr id="0" name=""/>
        <dsp:cNvSpPr/>
      </dsp:nvSpPr>
      <dsp:spPr>
        <a:xfrm>
          <a:off x="1708964" y="1479454"/>
          <a:ext cx="0" cy="435133"/>
        </a:xfrm>
        <a:prstGeom prst="line">
          <a:avLst/>
        </a:prstGeom>
        <a:noFill/>
        <a:ln w="1270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AF5052EE-BC7F-4C12-A3C7-2E706E9F5258}">
      <dsp:nvSpPr>
        <dsp:cNvPr id="0" name=""/>
        <dsp:cNvSpPr/>
      </dsp:nvSpPr>
      <dsp:spPr>
        <a:xfrm>
          <a:off x="1665451" y="1392428"/>
          <a:ext cx="87026" cy="87026"/>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65F61CEF-2C5A-451A-B9F8-7D928D9EF5D0}">
      <dsp:nvSpPr>
        <dsp:cNvPr id="0" name=""/>
        <dsp:cNvSpPr/>
      </dsp:nvSpPr>
      <dsp:spPr>
        <a:xfrm>
          <a:off x="3890043" y="1914588"/>
          <a:ext cx="2453713" cy="522160"/>
        </a:xfrm>
        <a:prstGeom prst="hexagon">
          <a:avLst>
            <a:gd name="adj" fmla="val 40000"/>
            <a:gd name="vf" fmla="val 11547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19050" cap="flat" cmpd="sng" algn="ctr">
          <a:solidFill>
            <a:schemeClr val="bg1"/>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800100">
            <a:lnSpc>
              <a:spcPct val="90000"/>
            </a:lnSpc>
            <a:spcBef>
              <a:spcPct val="0"/>
            </a:spcBef>
            <a:spcAft>
              <a:spcPct val="35000"/>
            </a:spcAft>
            <a:buNone/>
          </a:pPr>
          <a:r>
            <a:rPr lang="en-US" sz="1800" kern="1200" dirty="0"/>
            <a:t>Purchase or Decline Tokens</a:t>
          </a:r>
          <a:endParaRPr lang="en-US" sz="1600" kern="1200" dirty="0"/>
        </a:p>
      </dsp:txBody>
      <dsp:txXfrm>
        <a:off x="4164140" y="1972917"/>
        <a:ext cx="1905519" cy="405502"/>
      </dsp:txXfrm>
    </dsp:sp>
    <dsp:sp modelId="{2D473DD1-2318-473E-BBC4-451410B2CE1D}">
      <dsp:nvSpPr>
        <dsp:cNvPr id="0" name=""/>
        <dsp:cNvSpPr/>
      </dsp:nvSpPr>
      <dsp:spPr>
        <a:xfrm>
          <a:off x="3412932" y="2958909"/>
          <a:ext cx="3407935" cy="13924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320040" rIns="0" bIns="320040" numCol="1" spcCol="1270" anchor="t" anchorCtr="1">
          <a:noAutofit/>
        </a:bodyPr>
        <a:lstStyle/>
        <a:p>
          <a:pPr marL="0" lvl="0" indent="0" algn="ctr" defTabSz="1600200">
            <a:lnSpc>
              <a:spcPct val="90000"/>
            </a:lnSpc>
            <a:spcBef>
              <a:spcPct val="0"/>
            </a:spcBef>
            <a:spcAft>
              <a:spcPct val="35000"/>
            </a:spcAft>
            <a:buNone/>
          </a:pPr>
          <a:r>
            <a:rPr lang="en-US" sz="3600" kern="1200" dirty="0">
              <a:solidFill>
                <a:schemeClr val="bg1"/>
              </a:solidFill>
              <a:latin typeface="Corbel" panose="020B0503020204020204"/>
              <a:ea typeface="+mn-ea"/>
              <a:cs typeface="+mn-cs"/>
            </a:rPr>
            <a:t>Event</a:t>
          </a:r>
          <a:r>
            <a:rPr lang="en-US" sz="1700" kern="1200" dirty="0"/>
            <a:t> </a:t>
          </a:r>
          <a:r>
            <a:rPr lang="en-US" sz="3600" kern="1200" dirty="0">
              <a:solidFill>
                <a:schemeClr val="bg1"/>
              </a:solidFill>
              <a:latin typeface="Corbel" panose="020B0503020204020204"/>
              <a:ea typeface="+mn-ea"/>
              <a:cs typeface="+mn-cs"/>
            </a:rPr>
            <a:t>Seekers</a:t>
          </a:r>
        </a:p>
      </dsp:txBody>
      <dsp:txXfrm>
        <a:off x="3412932" y="2958909"/>
        <a:ext cx="3407935" cy="1392428"/>
      </dsp:txXfrm>
    </dsp:sp>
    <dsp:sp modelId="{EA259865-662E-4259-87AA-D58F5F978C60}">
      <dsp:nvSpPr>
        <dsp:cNvPr id="0" name=""/>
        <dsp:cNvSpPr/>
      </dsp:nvSpPr>
      <dsp:spPr>
        <a:xfrm>
          <a:off x="6343756" y="2175669"/>
          <a:ext cx="962613" cy="0"/>
        </a:xfrm>
        <a:custGeom>
          <a:avLst/>
          <a:gdLst/>
          <a:ahLst/>
          <a:cxnLst/>
          <a:rect l="0" t="0" r="0" b="0"/>
          <a:pathLst>
            <a:path>
              <a:moveTo>
                <a:pt x="0" y="0"/>
              </a:moveTo>
              <a:lnTo>
                <a:pt x="962613" y="0"/>
              </a:lnTo>
            </a:path>
          </a:pathLst>
        </a:custGeom>
        <a:no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A6A73103-C59B-41F0-8B31-4441F8EEBB22}">
      <dsp:nvSpPr>
        <dsp:cNvPr id="0" name=""/>
        <dsp:cNvSpPr/>
      </dsp:nvSpPr>
      <dsp:spPr>
        <a:xfrm>
          <a:off x="5116900" y="2436749"/>
          <a:ext cx="0" cy="435133"/>
        </a:xfrm>
        <a:prstGeom prst="line">
          <a:avLst/>
        </a:prstGeom>
        <a:noFill/>
        <a:ln w="1270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E0E2CA58-E017-4B26-A881-0FDEC68898CF}">
      <dsp:nvSpPr>
        <dsp:cNvPr id="0" name=""/>
        <dsp:cNvSpPr/>
      </dsp:nvSpPr>
      <dsp:spPr>
        <a:xfrm>
          <a:off x="5073386" y="2871883"/>
          <a:ext cx="87026" cy="87026"/>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41C4539A-0685-41FF-B5B9-8D19A73AFAE5}">
      <dsp:nvSpPr>
        <dsp:cNvPr id="0" name=""/>
        <dsp:cNvSpPr/>
      </dsp:nvSpPr>
      <dsp:spPr>
        <a:xfrm rot="10800000">
          <a:off x="7306370" y="1914588"/>
          <a:ext cx="2453713" cy="522160"/>
        </a:xfrm>
        <a:prstGeom prst="homePlate">
          <a:avLst>
            <a:gd name="adj" fmla="val 4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19050" cap="flat" cmpd="sng" algn="ctr">
          <a:solidFill>
            <a:schemeClr val="bg1"/>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755650">
            <a:lnSpc>
              <a:spcPct val="90000"/>
            </a:lnSpc>
            <a:spcBef>
              <a:spcPct val="0"/>
            </a:spcBef>
            <a:spcAft>
              <a:spcPct val="35000"/>
            </a:spcAft>
            <a:buNone/>
          </a:pPr>
          <a:r>
            <a:rPr lang="en-US" sz="1700" kern="1200" dirty="0"/>
            <a:t>Deposit Tokens</a:t>
          </a:r>
        </a:p>
      </dsp:txBody>
      <dsp:txXfrm rot="10800000">
        <a:off x="7410802" y="1914588"/>
        <a:ext cx="2349281" cy="522160"/>
      </dsp:txXfrm>
    </dsp:sp>
    <dsp:sp modelId="{D44F0506-8AC4-4F85-BD19-22441542B740}">
      <dsp:nvSpPr>
        <dsp:cNvPr id="0" name=""/>
        <dsp:cNvSpPr/>
      </dsp:nvSpPr>
      <dsp:spPr>
        <a:xfrm>
          <a:off x="6829259" y="0"/>
          <a:ext cx="3407935" cy="13924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320040" rIns="0" bIns="320040" numCol="1" spcCol="1270" anchor="b" anchorCtr="1">
          <a:noAutofit/>
        </a:bodyPr>
        <a:lstStyle/>
        <a:p>
          <a:pPr marL="0" lvl="0" indent="0" algn="ctr" defTabSz="1600200">
            <a:lnSpc>
              <a:spcPct val="90000"/>
            </a:lnSpc>
            <a:spcBef>
              <a:spcPct val="0"/>
            </a:spcBef>
            <a:spcAft>
              <a:spcPct val="35000"/>
            </a:spcAft>
            <a:buNone/>
          </a:pPr>
          <a:r>
            <a:rPr lang="en-US" sz="3600" kern="1200" dirty="0">
              <a:solidFill>
                <a:schemeClr val="bg1"/>
              </a:solidFill>
              <a:latin typeface="Corbel" panose="020B0503020204020204"/>
              <a:ea typeface="+mn-ea"/>
              <a:cs typeface="+mn-cs"/>
            </a:rPr>
            <a:t>Entertainers</a:t>
          </a:r>
        </a:p>
      </dsp:txBody>
      <dsp:txXfrm>
        <a:off x="6829259" y="0"/>
        <a:ext cx="3407935" cy="1392428"/>
      </dsp:txXfrm>
    </dsp:sp>
    <dsp:sp modelId="{33BD2C30-FE64-4F31-8CBE-0B6EFE96121A}">
      <dsp:nvSpPr>
        <dsp:cNvPr id="0" name=""/>
        <dsp:cNvSpPr/>
      </dsp:nvSpPr>
      <dsp:spPr>
        <a:xfrm>
          <a:off x="8533227" y="1479454"/>
          <a:ext cx="0" cy="435133"/>
        </a:xfrm>
        <a:prstGeom prst="line">
          <a:avLst/>
        </a:prstGeom>
        <a:noFill/>
        <a:ln w="1270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449623A4-8FB6-433E-8296-9C8AB05B39CF}">
      <dsp:nvSpPr>
        <dsp:cNvPr id="0" name=""/>
        <dsp:cNvSpPr/>
      </dsp:nvSpPr>
      <dsp:spPr>
        <a:xfrm>
          <a:off x="8489713" y="1392428"/>
          <a:ext cx="87026" cy="87026"/>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66E302-901B-4EC5-8063-F4475DEAA8C8}" type="datetimeFigureOut">
              <a:rPr lang="en-US" smtClean="0"/>
              <a:t>11/2/2021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6B3765-1535-41FB-A927-AAD2D1E85382}" type="slidenum">
              <a:rPr lang="en-US" smtClean="0"/>
              <a:t>‹#›</a:t>
            </a:fld>
            <a:endParaRPr lang="en-US" dirty="0"/>
          </a:p>
        </p:txBody>
      </p:sp>
    </p:spTree>
    <p:extLst>
      <p:ext uri="{BB962C8B-B14F-4D97-AF65-F5344CB8AC3E}">
        <p14:creationId xmlns:p14="http://schemas.microsoft.com/office/powerpoint/2010/main" val="31701522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4464028"/>
            <a:ext cx="9144000" cy="1641490"/>
          </a:xfrm>
        </p:spPr>
        <p:txBody>
          <a:bodyPr wrap="none"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p>
        </p:txBody>
      </p:sp>
      <p:sp>
        <p:nvSpPr>
          <p:cNvPr id="3" name="Subtitle 2"/>
          <p:cNvSpPr>
            <a:spLocks noGrp="1"/>
          </p:cNvSpPr>
          <p:nvPr>
            <p:ph type="subTitle" idx="1"/>
          </p:nvPr>
        </p:nvSpPr>
        <p:spPr>
          <a:xfrm>
            <a:off x="2209799" y="3694375"/>
            <a:ext cx="9144000" cy="754025"/>
          </a:xfrm>
        </p:spPr>
        <p:txBody>
          <a:bodyPr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7" name="Date Placeholder 6"/>
          <p:cNvSpPr>
            <a:spLocks noGrp="1"/>
          </p:cNvSpPr>
          <p:nvPr>
            <p:ph type="dt" sz="half" idx="10"/>
          </p:nvPr>
        </p:nvSpPr>
        <p:spPr/>
        <p:txBody>
          <a:bodyPr/>
          <a:lstStyle/>
          <a:p>
            <a:fld id="{1CAFE9EF-BFD3-43EA-A868-783EE64D3026}" type="datetime1">
              <a:rPr lang="en-US" smtClean="0"/>
              <a:t>11/2/2021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839788" y="987425"/>
            <a:ext cx="105156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5186516"/>
            <a:ext cx="10514012"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715DF4-6503-424C-B89D-B31483AF0BFD}" type="datetime1">
              <a:rPr lang="en-US" smtClean="0"/>
              <a:t>11/2/2021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3534344"/>
          </a:xfrm>
        </p:spPr>
        <p:txBody>
          <a:bodyPr anchor="ctr"/>
          <a:lstStyle>
            <a:lvl1pPr>
              <a:defRPr sz="3200"/>
            </a:lvl1pPr>
          </a:lstStyle>
          <a:p>
            <a:r>
              <a:rPr lang="en-US"/>
              <a:t>Click to edit Master title style</a:t>
            </a:r>
          </a:p>
        </p:txBody>
      </p:sp>
      <p:sp>
        <p:nvSpPr>
          <p:cNvPr id="4" name="Text Placeholder 3"/>
          <p:cNvSpPr>
            <a:spLocks noGrp="1"/>
          </p:cNvSpPr>
          <p:nvPr>
            <p:ph type="body" sz="half" idx="2"/>
          </p:nvPr>
        </p:nvSpPr>
        <p:spPr>
          <a:xfrm>
            <a:off x="839788" y="4489399"/>
            <a:ext cx="10514012"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9BEE408-CEE3-4069-B613-CB32C19D6587}" type="datetime1">
              <a:rPr lang="en-US" smtClean="0"/>
              <a:t>11/2/2021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365125"/>
            <a:ext cx="9302752" cy="2992904"/>
          </a:xfrm>
        </p:spPr>
        <p:txBody>
          <a:bodyPr anchor="ctr"/>
          <a:lstStyle>
            <a:lvl1pPr>
              <a:defRPr sz="44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838200" y="4501729"/>
            <a:ext cx="10512424"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94680C5-3949-48B3-AAD0-C6AC4D6634A8}" type="datetime1">
              <a:rPr lang="en-US" smtClean="0"/>
              <a:t>11/2/2021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9" name="TextBox 8"/>
          <p:cNvSpPr txBox="1"/>
          <p:nvPr/>
        </p:nvSpPr>
        <p:spPr>
          <a:xfrm>
            <a:off x="1111044"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39788" y="2326967"/>
            <a:ext cx="10515600" cy="2511835"/>
          </a:xfrm>
        </p:spPr>
        <p:txBody>
          <a:bodyPr anchor="b">
            <a:normAutofit/>
          </a:bodyPr>
          <a:lstStyle>
            <a:lvl1pPr>
              <a:defRPr sz="5400"/>
            </a:lvl1pPr>
          </a:lstStyle>
          <a:p>
            <a:r>
              <a:rPr lang="en-US"/>
              <a:t>Click to edit Master title style</a:t>
            </a:r>
          </a:p>
        </p:txBody>
      </p:sp>
      <p:sp>
        <p:nvSpPr>
          <p:cNvPr id="4" name="Text Placeholder 3"/>
          <p:cNvSpPr>
            <a:spLocks noGrp="1"/>
          </p:cNvSpPr>
          <p:nvPr>
            <p:ph type="body" sz="half" idx="2"/>
          </p:nvPr>
        </p:nvSpPr>
        <p:spPr>
          <a:xfrm>
            <a:off x="839788" y="4850581"/>
            <a:ext cx="10514012"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5451F9A-4BC0-4BDC-9C0A-439930D3F628}" type="datetime1">
              <a:rPr lang="en-US" smtClean="0"/>
              <a:t>11/2/2021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en-US"/>
              <a:t>Click to edit Master title style</a:t>
            </a:r>
          </a:p>
        </p:txBody>
      </p:sp>
      <p:sp>
        <p:nvSpPr>
          <p:cNvPr id="7" name="Text Placeholder 2"/>
          <p:cNvSpPr>
            <a:spLocks noGrp="1"/>
          </p:cNvSpPr>
          <p:nvPr>
            <p:ph type="body" idx="1"/>
          </p:nvPr>
        </p:nvSpPr>
        <p:spPr>
          <a:xfrm>
            <a:off x="1337282" y="1885950"/>
            <a:ext cx="2946866"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356798" y="257175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0" name="Text Placeholder 3"/>
          <p:cNvSpPr>
            <a:spLocks noGrp="1"/>
          </p:cNvSpPr>
          <p:nvPr>
            <p:ph type="body" sz="half" idx="16"/>
          </p:nvPr>
        </p:nvSpPr>
        <p:spPr>
          <a:xfrm>
            <a:off x="4577441" y="257175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2" name="Text Placeholder 3"/>
          <p:cNvSpPr>
            <a:spLocks noGrp="1"/>
          </p:cNvSpPr>
          <p:nvPr>
            <p:ph type="body" sz="half" idx="17"/>
          </p:nvPr>
        </p:nvSpPr>
        <p:spPr>
          <a:xfrm>
            <a:off x="7829035" y="257175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4C190EB-8738-400A-AFF7-6D1DEC6B76AF}" type="datetime1">
              <a:rPr lang="en-US" smtClean="0"/>
              <a:t>11/2/2021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en-US"/>
              <a:t>Click to edit Master title style</a:t>
            </a:r>
          </a:p>
        </p:txBody>
      </p:sp>
      <p:sp>
        <p:nvSpPr>
          <p:cNvPr id="19" name="Text Placeholder 2"/>
          <p:cNvSpPr>
            <a:spLocks noGrp="1"/>
          </p:cNvSpPr>
          <p:nvPr>
            <p:ph type="body" idx="1"/>
          </p:nvPr>
        </p:nvSpPr>
        <p:spPr>
          <a:xfrm>
            <a:off x="1332085" y="4297503"/>
            <a:ext cx="2940050"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1332085" y="4873765"/>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568997" y="4297503"/>
            <a:ext cx="293052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567644" y="4873764"/>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04322" y="4297503"/>
            <a:ext cx="2932113"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804197" y="4873762"/>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4A0F0B9-B198-4467-8481-337D4552AC07}" type="datetime1">
              <a:rPr lang="en-US" smtClean="0"/>
              <a:t>11/2/2021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5A7E8C0-DCD6-4618-824E-E5B47E37F774}" type="datetime1">
              <a:rPr lang="en-US" smtClean="0"/>
              <a:t>11/2/2021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2C6133B-A04A-40C7-999B-6B964B69F57E}" type="datetime1">
              <a:rPr lang="en-US" smtClean="0"/>
              <a:t>11/2/2021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D466FB9-D28B-49B1-96AA-2DC4A0B82672}" type="datetime1">
              <a:rPr lang="en-US" smtClean="0"/>
              <a:t>11/2/2021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854532" y="4464028"/>
            <a:ext cx="9144000" cy="1641490"/>
          </a:xfrm>
        </p:spPr>
        <p:txBody>
          <a:bodyPr wrap="none"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p>
        </p:txBody>
      </p:sp>
      <p:sp>
        <p:nvSpPr>
          <p:cNvPr id="8" name="Subtitle 2"/>
          <p:cNvSpPr>
            <a:spLocks noGrp="1"/>
          </p:cNvSpPr>
          <p:nvPr>
            <p:ph type="subTitle" idx="1"/>
          </p:nvPr>
        </p:nvSpPr>
        <p:spPr>
          <a:xfrm>
            <a:off x="854532" y="3693674"/>
            <a:ext cx="9144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6763742-95DB-4727-9E2D-E67133874C57}" type="datetime1">
              <a:rPr lang="en-US" smtClean="0"/>
              <a:t>11/2/2021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20000" y="1825625"/>
            <a:ext cx="502521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19840" y="1825625"/>
            <a:ext cx="503396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8F4C757-AC18-4BD4-B58D-C09C7F56266E}" type="datetime1">
              <a:rPr lang="en-US" smtClean="0"/>
              <a:t>11/2/2021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20000" y="2505075"/>
            <a:ext cx="50252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6" name="Content Placeholder 5"/>
          <p:cNvSpPr>
            <a:spLocks noGrp="1"/>
          </p:cNvSpPr>
          <p:nvPr>
            <p:ph sz="quarter" idx="4"/>
          </p:nvPr>
        </p:nvSpPr>
        <p:spPr>
          <a:xfrm>
            <a:off x="6319840" y="2505075"/>
            <a:ext cx="503554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5A06CBA-D419-41FA-8B3E-D17E24A5F335}" type="datetime1">
              <a:rPr lang="en-US" smtClean="0"/>
              <a:t>11/2/2021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624B8EF-695A-4D91-86E6-BD3ABF986DC6}" type="datetime1">
              <a:rPr lang="en-US" smtClean="0"/>
              <a:t>11/2/2021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E49A1DA-1075-4AB6-9AFC-9045E23C9F15}" type="datetime1">
              <a:rPr lang="en-US" smtClean="0"/>
              <a:t>11/2/2021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0423360-0F07-4AD4-AAF8-61579BDE5A02}" type="datetime1">
              <a:rPr lang="en-US" smtClean="0"/>
              <a:t>11/2/2021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135D3E4-AEF6-4C0D-955F-4975ADE12833}" type="datetime1">
              <a:rPr lang="en-US" smtClean="0"/>
              <a:t>11/2/2021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F096B060-2D6F-430E-A017-FCCC5AF2AC19}" type="datetime1">
              <a:rPr lang="en-US" smtClean="0"/>
              <a:t>11/2/2021</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jpeg"/><Relationship Id="rId7" Type="http://schemas.openxmlformats.org/officeDocument/2006/relationships/diagramColors" Target="../diagrams/colors1.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Picture 4" descr="up close image of waves">
            <a:extLst>
              <a:ext uri="{FF2B5EF4-FFF2-40B4-BE49-F238E27FC236}">
                <a16:creationId xmlns:a16="http://schemas.microsoft.com/office/drawing/2014/main" id="{9648A932-5E17-4859-9FE3-70EB96EA5C70}"/>
              </a:ext>
            </a:extLst>
          </p:cNvPr>
          <p:cNvPicPr>
            <a:picLocks noChangeAspect="1"/>
          </p:cNvPicPr>
          <p:nvPr/>
        </p:nvPicPr>
        <p:blipFill rotWithShape="1">
          <a:blip r:embed="rId3">
            <a:alphaModFix amt="41000"/>
          </a:blip>
          <a:srcRect l="9091" t="3462" b="19929"/>
          <a:stretch/>
        </p:blipFill>
        <p:spPr>
          <a:xfrm>
            <a:off x="20" y="0"/>
            <a:ext cx="12191980" cy="6858000"/>
          </a:xfrm>
          <a:prstGeom prst="rect">
            <a:avLst/>
          </a:prstGeom>
        </p:spPr>
      </p:pic>
      <p:sp>
        <p:nvSpPr>
          <p:cNvPr id="3" name="Subtitle 2">
            <a:extLst>
              <a:ext uri="{FF2B5EF4-FFF2-40B4-BE49-F238E27FC236}">
                <a16:creationId xmlns:a16="http://schemas.microsoft.com/office/drawing/2014/main" id="{516A0C15-5BB2-41A2-BD46-E18F635D59B0}"/>
              </a:ext>
            </a:extLst>
          </p:cNvPr>
          <p:cNvSpPr>
            <a:spLocks noGrp="1"/>
          </p:cNvSpPr>
          <p:nvPr>
            <p:ph type="subTitle" idx="1"/>
          </p:nvPr>
        </p:nvSpPr>
        <p:spPr>
          <a:xfrm>
            <a:off x="1390649" y="2424120"/>
            <a:ext cx="2619376" cy="754025"/>
          </a:xfrm>
        </p:spPr>
        <p:txBody>
          <a:bodyPr>
            <a:noAutofit/>
          </a:bodyPr>
          <a:lstStyle/>
          <a:p>
            <a:r>
              <a:rPr lang="en-US" sz="4400" dirty="0"/>
              <a:t>Project 3</a:t>
            </a:r>
          </a:p>
        </p:txBody>
      </p:sp>
      <p:sp>
        <p:nvSpPr>
          <p:cNvPr id="2" name="Title 1">
            <a:extLst>
              <a:ext uri="{FF2B5EF4-FFF2-40B4-BE49-F238E27FC236}">
                <a16:creationId xmlns:a16="http://schemas.microsoft.com/office/drawing/2014/main" id="{AF6636B6-A233-459A-95E5-DFBD46F360BC}"/>
              </a:ext>
            </a:extLst>
          </p:cNvPr>
          <p:cNvSpPr>
            <a:spLocks noGrp="1"/>
          </p:cNvSpPr>
          <p:nvPr>
            <p:ph type="ctrTitle"/>
          </p:nvPr>
        </p:nvSpPr>
        <p:spPr>
          <a:xfrm>
            <a:off x="342900" y="768328"/>
            <a:ext cx="9144000" cy="1641490"/>
          </a:xfrm>
        </p:spPr>
        <p:txBody>
          <a:bodyPr>
            <a:normAutofit/>
          </a:bodyPr>
          <a:lstStyle/>
          <a:p>
            <a:pPr algn="l"/>
            <a:r>
              <a:rPr lang="en-US" sz="10500" b="1" i="1" dirty="0">
                <a:solidFill>
                  <a:schemeClr val="bg1"/>
                </a:solidFill>
              </a:rPr>
              <a:t>₷</a:t>
            </a:r>
            <a:r>
              <a:rPr lang="en-US" sz="10500" b="1" i="1" dirty="0" err="1">
                <a:solidFill>
                  <a:schemeClr val="bg1"/>
                </a:solidFill>
              </a:rPr>
              <a:t>onat</a:t>
            </a:r>
            <a:r>
              <a:rPr lang="en-US" sz="10500" b="1" i="1" dirty="0">
                <a:solidFill>
                  <a:schemeClr val="bg1"/>
                </a:solidFill>
              </a:rPr>
              <a:t> ₷on0s </a:t>
            </a:r>
          </a:p>
        </p:txBody>
      </p:sp>
      <p:sp>
        <p:nvSpPr>
          <p:cNvPr id="4" name="TextBox 3">
            <a:extLst>
              <a:ext uri="{FF2B5EF4-FFF2-40B4-BE49-F238E27FC236}">
                <a16:creationId xmlns:a16="http://schemas.microsoft.com/office/drawing/2014/main" id="{9EA24620-E8A6-4BD3-BBF2-3B35F4181266}"/>
              </a:ext>
            </a:extLst>
          </p:cNvPr>
          <p:cNvSpPr txBox="1"/>
          <p:nvPr/>
        </p:nvSpPr>
        <p:spPr>
          <a:xfrm>
            <a:off x="5029199" y="4403748"/>
            <a:ext cx="5629276" cy="1678408"/>
          </a:xfrm>
          <a:prstGeom prst="rect">
            <a:avLst/>
          </a:prstGeom>
          <a:noFill/>
        </p:spPr>
        <p:txBody>
          <a:bodyPr wrap="square" rtlCol="0">
            <a:spAutoFit/>
          </a:bodyPr>
          <a:lstStyle/>
          <a:p>
            <a:pPr algn="r" defTabSz="914400">
              <a:lnSpc>
                <a:spcPct val="90000"/>
              </a:lnSpc>
              <a:spcBef>
                <a:spcPts val="1000"/>
              </a:spcBef>
            </a:pPr>
            <a:r>
              <a:rPr lang="en-US" sz="3200" dirty="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rPr>
              <a:t>Group 3:</a:t>
            </a:r>
          </a:p>
          <a:p>
            <a:pPr algn="r" defTabSz="914400">
              <a:lnSpc>
                <a:spcPct val="90000"/>
              </a:lnSpc>
              <a:spcBef>
                <a:spcPts val="1000"/>
              </a:spcBef>
            </a:pPr>
            <a:r>
              <a:rPr lang="en-US" sz="3200" dirty="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rPr>
              <a:t>Andrew McKay III</a:t>
            </a:r>
          </a:p>
          <a:p>
            <a:pPr algn="r" defTabSz="914400">
              <a:lnSpc>
                <a:spcPct val="90000"/>
              </a:lnSpc>
              <a:spcBef>
                <a:spcPts val="1000"/>
              </a:spcBef>
            </a:pPr>
            <a:r>
              <a:rPr lang="en-US" sz="3200" dirty="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rPr>
              <a:t>Alissa Bolla</a:t>
            </a:r>
          </a:p>
        </p:txBody>
      </p:sp>
    </p:spTree>
    <p:extLst>
      <p:ext uri="{BB962C8B-B14F-4D97-AF65-F5344CB8AC3E}">
        <p14:creationId xmlns:p14="http://schemas.microsoft.com/office/powerpoint/2010/main" val="35497506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descr="up close image of waves">
            <a:extLst>
              <a:ext uri="{FF2B5EF4-FFF2-40B4-BE49-F238E27FC236}">
                <a16:creationId xmlns:a16="http://schemas.microsoft.com/office/drawing/2014/main" id="{692B3DD6-F115-484E-A49B-A9F70B6E8A2E}"/>
              </a:ext>
            </a:extLst>
          </p:cNvPr>
          <p:cNvPicPr>
            <a:picLocks noChangeAspect="1"/>
          </p:cNvPicPr>
          <p:nvPr/>
        </p:nvPicPr>
        <p:blipFill rotWithShape="1">
          <a:blip r:embed="rId3">
            <a:alphaModFix amt="25000"/>
          </a:blip>
          <a:srcRect b="15730"/>
          <a:stretch/>
        </p:blipFill>
        <p:spPr>
          <a:xfrm>
            <a:off x="20" y="0"/>
            <a:ext cx="12191980" cy="6858000"/>
          </a:xfrm>
          <a:prstGeom prst="rect">
            <a:avLst/>
          </a:prstGeom>
        </p:spPr>
      </p:pic>
      <p:sp>
        <p:nvSpPr>
          <p:cNvPr id="2" name="Title 1">
            <a:extLst>
              <a:ext uri="{FF2B5EF4-FFF2-40B4-BE49-F238E27FC236}">
                <a16:creationId xmlns:a16="http://schemas.microsoft.com/office/drawing/2014/main" id="{3312E85E-DDC7-4684-AF8D-342EF677FB0D}"/>
              </a:ext>
            </a:extLst>
          </p:cNvPr>
          <p:cNvSpPr>
            <a:spLocks noGrp="1"/>
          </p:cNvSpPr>
          <p:nvPr>
            <p:ph type="title"/>
          </p:nvPr>
        </p:nvSpPr>
        <p:spPr>
          <a:xfrm>
            <a:off x="838200" y="365125"/>
            <a:ext cx="10515600" cy="1325563"/>
          </a:xfrm>
        </p:spPr>
        <p:txBody>
          <a:bodyPr>
            <a:normAutofit/>
          </a:bodyPr>
          <a:lstStyle/>
          <a:p>
            <a:r>
              <a:rPr lang="en-US" dirty="0">
                <a:solidFill>
                  <a:schemeClr val="bg1"/>
                </a:solidFill>
              </a:rPr>
              <a:t>Executive</a:t>
            </a:r>
            <a:r>
              <a:rPr lang="en-US" dirty="0"/>
              <a:t> </a:t>
            </a:r>
            <a:r>
              <a:rPr lang="en-US" dirty="0">
                <a:solidFill>
                  <a:schemeClr val="bg1"/>
                </a:solidFill>
              </a:rPr>
              <a:t>Summary</a:t>
            </a:r>
          </a:p>
        </p:txBody>
      </p:sp>
      <p:graphicFrame>
        <p:nvGraphicFramePr>
          <p:cNvPr id="9" name="Content Placeholder 4" descr="hexagon timeline SmartArt&#10;">
            <a:extLst>
              <a:ext uri="{FF2B5EF4-FFF2-40B4-BE49-F238E27FC236}">
                <a16:creationId xmlns:a16="http://schemas.microsoft.com/office/drawing/2014/main" id="{CDAA796B-5E0C-4784-AC0C-18E4FB5F19E6}"/>
              </a:ext>
            </a:extLst>
          </p:cNvPr>
          <p:cNvGraphicFramePr>
            <a:graphicFrameLocks noGrp="1"/>
          </p:cNvGraphicFramePr>
          <p:nvPr>
            <p:ph idx="1"/>
            <p:extLst>
              <p:ext uri="{D42A27DB-BD31-4B8C-83A1-F6EECF244321}">
                <p14:modId xmlns:p14="http://schemas.microsoft.com/office/powerpoint/2010/main" val="3090770482"/>
              </p:ext>
            </p:extLst>
          </p:nvPr>
        </p:nvGraphicFramePr>
        <p:xfrm>
          <a:off x="1120000" y="1825625"/>
          <a:ext cx="102338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3" name="Arrow: Right 2">
            <a:extLst>
              <a:ext uri="{FF2B5EF4-FFF2-40B4-BE49-F238E27FC236}">
                <a16:creationId xmlns:a16="http://schemas.microsoft.com/office/drawing/2014/main" id="{900F223C-BEC5-4EE5-9073-398B10BA189F}"/>
              </a:ext>
            </a:extLst>
          </p:cNvPr>
          <p:cNvSpPr/>
          <p:nvPr/>
        </p:nvSpPr>
        <p:spPr>
          <a:xfrm>
            <a:off x="4105772" y="3891754"/>
            <a:ext cx="342900" cy="219075"/>
          </a:xfrm>
          <a:prstGeom prst="right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Arrow: Right 5">
            <a:extLst>
              <a:ext uri="{FF2B5EF4-FFF2-40B4-BE49-F238E27FC236}">
                <a16:creationId xmlns:a16="http://schemas.microsoft.com/office/drawing/2014/main" id="{83D94358-C684-4F59-84D4-3601B6EF78BD}"/>
              </a:ext>
            </a:extLst>
          </p:cNvPr>
          <p:cNvSpPr/>
          <p:nvPr/>
        </p:nvSpPr>
        <p:spPr>
          <a:xfrm>
            <a:off x="7505702" y="3891755"/>
            <a:ext cx="342900" cy="219075"/>
          </a:xfrm>
          <a:prstGeom prst="right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Arrow: Right 7">
            <a:extLst>
              <a:ext uri="{FF2B5EF4-FFF2-40B4-BE49-F238E27FC236}">
                <a16:creationId xmlns:a16="http://schemas.microsoft.com/office/drawing/2014/main" id="{69E213A7-3937-4058-9BD7-CE358C8FCAFF}"/>
              </a:ext>
            </a:extLst>
          </p:cNvPr>
          <p:cNvSpPr/>
          <p:nvPr/>
        </p:nvSpPr>
        <p:spPr>
          <a:xfrm rot="10800000">
            <a:off x="4563251" y="3891753"/>
            <a:ext cx="342900" cy="219075"/>
          </a:xfrm>
          <a:prstGeom prst="right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Arrow: Right 9">
            <a:extLst>
              <a:ext uri="{FF2B5EF4-FFF2-40B4-BE49-F238E27FC236}">
                <a16:creationId xmlns:a16="http://schemas.microsoft.com/office/drawing/2014/main" id="{A7978885-B24B-4B9B-A868-B82E3F3BF051}"/>
              </a:ext>
            </a:extLst>
          </p:cNvPr>
          <p:cNvSpPr/>
          <p:nvPr/>
        </p:nvSpPr>
        <p:spPr>
          <a:xfrm rot="10800000">
            <a:off x="8068449" y="3891754"/>
            <a:ext cx="342900" cy="219075"/>
          </a:xfrm>
          <a:prstGeom prst="right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929576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up close image of waves">
            <a:extLst>
              <a:ext uri="{FF2B5EF4-FFF2-40B4-BE49-F238E27FC236}">
                <a16:creationId xmlns:a16="http://schemas.microsoft.com/office/drawing/2014/main" id="{9648A932-5E17-4859-9FE3-70EB96EA5C70}"/>
              </a:ext>
            </a:extLst>
          </p:cNvPr>
          <p:cNvPicPr>
            <a:picLocks noChangeAspect="1"/>
          </p:cNvPicPr>
          <p:nvPr/>
        </p:nvPicPr>
        <p:blipFill rotWithShape="1">
          <a:blip r:embed="rId2">
            <a:alphaModFix amt="41000"/>
          </a:blip>
          <a:srcRect l="9091" t="3462" b="19929"/>
          <a:stretch/>
        </p:blipFill>
        <p:spPr>
          <a:xfrm>
            <a:off x="20" y="0"/>
            <a:ext cx="12191980" cy="6858000"/>
          </a:xfrm>
          <a:prstGeom prst="rect">
            <a:avLst/>
          </a:prstGeom>
        </p:spPr>
      </p:pic>
      <p:sp>
        <p:nvSpPr>
          <p:cNvPr id="2" name="Title 1">
            <a:extLst>
              <a:ext uri="{FF2B5EF4-FFF2-40B4-BE49-F238E27FC236}">
                <a16:creationId xmlns:a16="http://schemas.microsoft.com/office/drawing/2014/main" id="{AF6636B6-A233-459A-95E5-DFBD46F360BC}"/>
              </a:ext>
            </a:extLst>
          </p:cNvPr>
          <p:cNvSpPr>
            <a:spLocks noGrp="1"/>
          </p:cNvSpPr>
          <p:nvPr>
            <p:ph type="title"/>
          </p:nvPr>
        </p:nvSpPr>
        <p:spPr/>
        <p:txBody>
          <a:bodyPr>
            <a:normAutofit/>
          </a:bodyPr>
          <a:lstStyle/>
          <a:p>
            <a:pPr algn="l"/>
            <a:r>
              <a:rPr lang="en-US" dirty="0">
                <a:solidFill>
                  <a:schemeClr val="bg1"/>
                </a:solidFill>
              </a:rPr>
              <a:t>Concept</a:t>
            </a:r>
          </a:p>
        </p:txBody>
      </p:sp>
      <p:sp>
        <p:nvSpPr>
          <p:cNvPr id="3" name="Subtitle 2">
            <a:extLst>
              <a:ext uri="{FF2B5EF4-FFF2-40B4-BE49-F238E27FC236}">
                <a16:creationId xmlns:a16="http://schemas.microsoft.com/office/drawing/2014/main" id="{516A0C15-5BB2-41A2-BD46-E18F635D59B0}"/>
              </a:ext>
            </a:extLst>
          </p:cNvPr>
          <p:cNvSpPr>
            <a:spLocks noGrp="1"/>
          </p:cNvSpPr>
          <p:nvPr>
            <p:ph idx="1"/>
          </p:nvPr>
        </p:nvSpPr>
        <p:spPr>
          <a:xfrm>
            <a:off x="1120000" y="1825625"/>
            <a:ext cx="10233800" cy="4583564"/>
          </a:xfrm>
        </p:spPr>
        <p:txBody>
          <a:bodyPr>
            <a:noAutofit/>
          </a:bodyPr>
          <a:lstStyle/>
          <a:p>
            <a:r>
              <a:rPr lang="en-US" sz="4400" dirty="0"/>
              <a:t>Create a token-based system for bundled, exclusive entertainment experiences in Seattle and surrounding areas</a:t>
            </a:r>
          </a:p>
          <a:p>
            <a:pPr marL="0" indent="0">
              <a:buNone/>
            </a:pPr>
            <a:endParaRPr lang="en-US" sz="4400" dirty="0"/>
          </a:p>
          <a:p>
            <a:r>
              <a:rPr lang="en-US" sz="4400" dirty="0"/>
              <a:t>Users are offered tokens to exchange for VIP access, entry fees, food &amp; beverages, transportation, etc.</a:t>
            </a:r>
          </a:p>
        </p:txBody>
      </p:sp>
    </p:spTree>
    <p:extLst>
      <p:ext uri="{BB962C8B-B14F-4D97-AF65-F5344CB8AC3E}">
        <p14:creationId xmlns:p14="http://schemas.microsoft.com/office/powerpoint/2010/main" val="39682020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up close image of waves">
            <a:extLst>
              <a:ext uri="{FF2B5EF4-FFF2-40B4-BE49-F238E27FC236}">
                <a16:creationId xmlns:a16="http://schemas.microsoft.com/office/drawing/2014/main" id="{9648A932-5E17-4859-9FE3-70EB96EA5C70}"/>
              </a:ext>
            </a:extLst>
          </p:cNvPr>
          <p:cNvPicPr>
            <a:picLocks noChangeAspect="1"/>
          </p:cNvPicPr>
          <p:nvPr/>
        </p:nvPicPr>
        <p:blipFill rotWithShape="1">
          <a:blip r:embed="rId2">
            <a:alphaModFix amt="41000"/>
          </a:blip>
          <a:srcRect l="9091" t="3462" b="19929"/>
          <a:stretch/>
        </p:blipFill>
        <p:spPr>
          <a:xfrm>
            <a:off x="20" y="0"/>
            <a:ext cx="12191980" cy="6858000"/>
          </a:xfrm>
          <a:prstGeom prst="rect">
            <a:avLst/>
          </a:prstGeom>
        </p:spPr>
      </p:pic>
      <p:sp>
        <p:nvSpPr>
          <p:cNvPr id="2" name="Title 1">
            <a:extLst>
              <a:ext uri="{FF2B5EF4-FFF2-40B4-BE49-F238E27FC236}">
                <a16:creationId xmlns:a16="http://schemas.microsoft.com/office/drawing/2014/main" id="{AF6636B6-A233-459A-95E5-DFBD46F360BC}"/>
              </a:ext>
            </a:extLst>
          </p:cNvPr>
          <p:cNvSpPr>
            <a:spLocks noGrp="1"/>
          </p:cNvSpPr>
          <p:nvPr>
            <p:ph type="title"/>
          </p:nvPr>
        </p:nvSpPr>
        <p:spPr/>
        <p:txBody>
          <a:bodyPr>
            <a:normAutofit/>
          </a:bodyPr>
          <a:lstStyle/>
          <a:p>
            <a:pPr algn="l"/>
            <a:r>
              <a:rPr lang="en-US" dirty="0">
                <a:solidFill>
                  <a:schemeClr val="bg1"/>
                </a:solidFill>
              </a:rPr>
              <a:t>Concept</a:t>
            </a:r>
          </a:p>
        </p:txBody>
      </p:sp>
      <p:sp>
        <p:nvSpPr>
          <p:cNvPr id="3" name="Subtitle 2">
            <a:extLst>
              <a:ext uri="{FF2B5EF4-FFF2-40B4-BE49-F238E27FC236}">
                <a16:creationId xmlns:a16="http://schemas.microsoft.com/office/drawing/2014/main" id="{516A0C15-5BB2-41A2-BD46-E18F635D59B0}"/>
              </a:ext>
            </a:extLst>
          </p:cNvPr>
          <p:cNvSpPr>
            <a:spLocks noGrp="1"/>
          </p:cNvSpPr>
          <p:nvPr>
            <p:ph idx="1"/>
          </p:nvPr>
        </p:nvSpPr>
        <p:spPr/>
        <p:txBody>
          <a:bodyPr>
            <a:noAutofit/>
          </a:bodyPr>
          <a:lstStyle/>
          <a:p>
            <a:r>
              <a:rPr lang="en-US" sz="4400" dirty="0"/>
              <a:t>Entertainers and promoters receive a portion of the purchased tokens</a:t>
            </a:r>
          </a:p>
          <a:p>
            <a:endParaRPr lang="en-US" sz="4400" dirty="0"/>
          </a:p>
          <a:p>
            <a:r>
              <a:rPr lang="en-US" sz="4400" dirty="0"/>
              <a:t>Expired tokens are returned to the promoters with a portion going to the entertainers and promoters</a:t>
            </a:r>
          </a:p>
        </p:txBody>
      </p:sp>
    </p:spTree>
    <p:extLst>
      <p:ext uri="{BB962C8B-B14F-4D97-AF65-F5344CB8AC3E}">
        <p14:creationId xmlns:p14="http://schemas.microsoft.com/office/powerpoint/2010/main" val="33475696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up close image of waves">
            <a:extLst>
              <a:ext uri="{FF2B5EF4-FFF2-40B4-BE49-F238E27FC236}">
                <a16:creationId xmlns:a16="http://schemas.microsoft.com/office/drawing/2014/main" id="{9648A932-5E17-4859-9FE3-70EB96EA5C70}"/>
              </a:ext>
            </a:extLst>
          </p:cNvPr>
          <p:cNvPicPr>
            <a:picLocks noChangeAspect="1"/>
          </p:cNvPicPr>
          <p:nvPr/>
        </p:nvPicPr>
        <p:blipFill rotWithShape="1">
          <a:blip r:embed="rId2">
            <a:alphaModFix amt="41000"/>
          </a:blip>
          <a:srcRect l="9091" t="3462" b="19929"/>
          <a:stretch/>
        </p:blipFill>
        <p:spPr>
          <a:xfrm>
            <a:off x="20" y="0"/>
            <a:ext cx="12191980" cy="6858000"/>
          </a:xfrm>
          <a:prstGeom prst="rect">
            <a:avLst/>
          </a:prstGeom>
        </p:spPr>
      </p:pic>
      <p:sp>
        <p:nvSpPr>
          <p:cNvPr id="2" name="Title 1">
            <a:extLst>
              <a:ext uri="{FF2B5EF4-FFF2-40B4-BE49-F238E27FC236}">
                <a16:creationId xmlns:a16="http://schemas.microsoft.com/office/drawing/2014/main" id="{AF6636B6-A233-459A-95E5-DFBD46F360BC}"/>
              </a:ext>
            </a:extLst>
          </p:cNvPr>
          <p:cNvSpPr>
            <a:spLocks noGrp="1"/>
          </p:cNvSpPr>
          <p:nvPr>
            <p:ph type="title"/>
          </p:nvPr>
        </p:nvSpPr>
        <p:spPr/>
        <p:txBody>
          <a:bodyPr>
            <a:normAutofit/>
          </a:bodyPr>
          <a:lstStyle/>
          <a:p>
            <a:pPr algn="l"/>
            <a:r>
              <a:rPr lang="en-US" dirty="0">
                <a:solidFill>
                  <a:schemeClr val="bg1"/>
                </a:solidFill>
              </a:rPr>
              <a:t>Technologies</a:t>
            </a:r>
          </a:p>
        </p:txBody>
      </p:sp>
      <p:sp>
        <p:nvSpPr>
          <p:cNvPr id="3" name="Subtitle 2">
            <a:extLst>
              <a:ext uri="{FF2B5EF4-FFF2-40B4-BE49-F238E27FC236}">
                <a16:creationId xmlns:a16="http://schemas.microsoft.com/office/drawing/2014/main" id="{516A0C15-5BB2-41A2-BD46-E18F635D59B0}"/>
              </a:ext>
            </a:extLst>
          </p:cNvPr>
          <p:cNvSpPr>
            <a:spLocks noGrp="1"/>
          </p:cNvSpPr>
          <p:nvPr>
            <p:ph sz="half" idx="1"/>
          </p:nvPr>
        </p:nvSpPr>
        <p:spPr/>
        <p:txBody>
          <a:bodyPr>
            <a:noAutofit/>
          </a:bodyPr>
          <a:lstStyle/>
          <a:p>
            <a:r>
              <a:rPr lang="en-US" sz="4400" dirty="0"/>
              <a:t>Solidity</a:t>
            </a:r>
          </a:p>
          <a:p>
            <a:r>
              <a:rPr lang="en-US" sz="4400" dirty="0"/>
              <a:t>Remix</a:t>
            </a:r>
          </a:p>
          <a:p>
            <a:r>
              <a:rPr lang="en-US" sz="4400" dirty="0"/>
              <a:t>Vanity-ETH</a:t>
            </a:r>
          </a:p>
          <a:p>
            <a:r>
              <a:rPr lang="en-US" sz="4400" dirty="0" err="1"/>
              <a:t>MetaMask</a:t>
            </a:r>
            <a:endParaRPr lang="en-US" sz="4400" dirty="0"/>
          </a:p>
          <a:p>
            <a:endParaRPr lang="en-US" sz="4400" dirty="0"/>
          </a:p>
        </p:txBody>
      </p:sp>
      <p:sp>
        <p:nvSpPr>
          <p:cNvPr id="4" name="Content Placeholder 3">
            <a:extLst>
              <a:ext uri="{FF2B5EF4-FFF2-40B4-BE49-F238E27FC236}">
                <a16:creationId xmlns:a16="http://schemas.microsoft.com/office/drawing/2014/main" id="{4A49371E-D65F-4C2D-BC3E-312F78C2465B}"/>
              </a:ext>
            </a:extLst>
          </p:cNvPr>
          <p:cNvSpPr>
            <a:spLocks noGrp="1"/>
          </p:cNvSpPr>
          <p:nvPr>
            <p:ph sz="half" idx="2"/>
          </p:nvPr>
        </p:nvSpPr>
        <p:spPr/>
        <p:txBody>
          <a:bodyPr>
            <a:normAutofit/>
          </a:bodyPr>
          <a:lstStyle/>
          <a:p>
            <a:r>
              <a:rPr lang="en-US" sz="4400" dirty="0" err="1"/>
              <a:t>OpenZeppelin</a:t>
            </a:r>
            <a:endParaRPr lang="en-US" sz="4400" dirty="0"/>
          </a:p>
          <a:p>
            <a:pPr lvl="1"/>
            <a:r>
              <a:rPr lang="en-US" sz="3200" dirty="0"/>
              <a:t>ERC-20</a:t>
            </a:r>
          </a:p>
          <a:p>
            <a:pPr lvl="1"/>
            <a:r>
              <a:rPr lang="en-US" sz="3200" dirty="0" err="1"/>
              <a:t>SafeMath</a:t>
            </a:r>
            <a:endParaRPr lang="en-US" sz="3200" dirty="0"/>
          </a:p>
          <a:p>
            <a:pPr lvl="1"/>
            <a:r>
              <a:rPr lang="en-US" sz="3200" dirty="0"/>
              <a:t>Detailed</a:t>
            </a:r>
          </a:p>
          <a:p>
            <a:pPr lvl="1"/>
            <a:r>
              <a:rPr lang="en-US" sz="3200" dirty="0" err="1"/>
              <a:t>Mintable</a:t>
            </a:r>
            <a:endParaRPr lang="en-US" sz="3200" dirty="0"/>
          </a:p>
          <a:p>
            <a:pPr lvl="1"/>
            <a:r>
              <a:rPr lang="en-US" sz="3200" dirty="0"/>
              <a:t>Capped </a:t>
            </a:r>
          </a:p>
          <a:p>
            <a:pPr lvl="1"/>
            <a:r>
              <a:rPr lang="en-US" sz="3200" dirty="0"/>
              <a:t>Timed</a:t>
            </a:r>
          </a:p>
          <a:p>
            <a:pPr marL="0" indent="0">
              <a:buNone/>
            </a:pPr>
            <a:endParaRPr lang="en-US" dirty="0"/>
          </a:p>
        </p:txBody>
      </p:sp>
    </p:spTree>
    <p:extLst>
      <p:ext uri="{BB962C8B-B14F-4D97-AF65-F5344CB8AC3E}">
        <p14:creationId xmlns:p14="http://schemas.microsoft.com/office/powerpoint/2010/main" val="2111079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up close image of waves">
            <a:extLst>
              <a:ext uri="{FF2B5EF4-FFF2-40B4-BE49-F238E27FC236}">
                <a16:creationId xmlns:a16="http://schemas.microsoft.com/office/drawing/2014/main" id="{9648A932-5E17-4859-9FE3-70EB96EA5C70}"/>
              </a:ext>
            </a:extLst>
          </p:cNvPr>
          <p:cNvPicPr>
            <a:picLocks noChangeAspect="1"/>
          </p:cNvPicPr>
          <p:nvPr/>
        </p:nvPicPr>
        <p:blipFill rotWithShape="1">
          <a:blip r:embed="rId2">
            <a:alphaModFix amt="41000"/>
          </a:blip>
          <a:srcRect l="9091" t="3462" b="19929"/>
          <a:stretch/>
        </p:blipFill>
        <p:spPr>
          <a:xfrm>
            <a:off x="20" y="0"/>
            <a:ext cx="12191980" cy="6858000"/>
          </a:xfrm>
          <a:prstGeom prst="rect">
            <a:avLst/>
          </a:prstGeom>
        </p:spPr>
      </p:pic>
      <p:sp>
        <p:nvSpPr>
          <p:cNvPr id="2" name="Title 1">
            <a:extLst>
              <a:ext uri="{FF2B5EF4-FFF2-40B4-BE49-F238E27FC236}">
                <a16:creationId xmlns:a16="http://schemas.microsoft.com/office/drawing/2014/main" id="{AF6636B6-A233-459A-95E5-DFBD46F360BC}"/>
              </a:ext>
            </a:extLst>
          </p:cNvPr>
          <p:cNvSpPr>
            <a:spLocks noGrp="1"/>
          </p:cNvSpPr>
          <p:nvPr>
            <p:ph type="title"/>
          </p:nvPr>
        </p:nvSpPr>
        <p:spPr/>
        <p:txBody>
          <a:bodyPr>
            <a:normAutofit/>
          </a:bodyPr>
          <a:lstStyle/>
          <a:p>
            <a:pPr algn="l"/>
            <a:r>
              <a:rPr lang="en-US" dirty="0">
                <a:solidFill>
                  <a:schemeClr val="bg1"/>
                </a:solidFill>
              </a:rPr>
              <a:t>Constructing</a:t>
            </a:r>
            <a:r>
              <a:rPr lang="en-US" dirty="0"/>
              <a:t> </a:t>
            </a:r>
            <a:r>
              <a:rPr lang="en-US" dirty="0">
                <a:solidFill>
                  <a:schemeClr val="bg1"/>
                </a:solidFill>
              </a:rPr>
              <a:t>the</a:t>
            </a:r>
            <a:r>
              <a:rPr lang="en-US" dirty="0"/>
              <a:t> </a:t>
            </a:r>
            <a:r>
              <a:rPr lang="en-US" dirty="0">
                <a:solidFill>
                  <a:schemeClr val="bg1"/>
                </a:solidFill>
              </a:rPr>
              <a:t>Contract</a:t>
            </a:r>
          </a:p>
        </p:txBody>
      </p:sp>
      <p:sp>
        <p:nvSpPr>
          <p:cNvPr id="3" name="Subtitle 2">
            <a:extLst>
              <a:ext uri="{FF2B5EF4-FFF2-40B4-BE49-F238E27FC236}">
                <a16:creationId xmlns:a16="http://schemas.microsoft.com/office/drawing/2014/main" id="{516A0C15-5BB2-41A2-BD46-E18F635D59B0}"/>
              </a:ext>
            </a:extLst>
          </p:cNvPr>
          <p:cNvSpPr>
            <a:spLocks noGrp="1"/>
          </p:cNvSpPr>
          <p:nvPr>
            <p:ph idx="1"/>
          </p:nvPr>
        </p:nvSpPr>
        <p:spPr/>
        <p:txBody>
          <a:bodyPr>
            <a:noAutofit/>
          </a:bodyPr>
          <a:lstStyle/>
          <a:p>
            <a:pPr marL="0" indent="0">
              <a:buNone/>
            </a:pPr>
            <a:r>
              <a:rPr lang="en-US" dirty="0">
                <a:solidFill>
                  <a:srgbClr val="FF0000"/>
                </a:solidFill>
              </a:rPr>
              <a:t>~~Insert screenshot(s)~~</a:t>
            </a:r>
          </a:p>
        </p:txBody>
      </p:sp>
    </p:spTree>
    <p:extLst>
      <p:ext uri="{BB962C8B-B14F-4D97-AF65-F5344CB8AC3E}">
        <p14:creationId xmlns:p14="http://schemas.microsoft.com/office/powerpoint/2010/main" val="23039820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up close image of waves">
            <a:extLst>
              <a:ext uri="{FF2B5EF4-FFF2-40B4-BE49-F238E27FC236}">
                <a16:creationId xmlns:a16="http://schemas.microsoft.com/office/drawing/2014/main" id="{9648A932-5E17-4859-9FE3-70EB96EA5C70}"/>
              </a:ext>
            </a:extLst>
          </p:cNvPr>
          <p:cNvPicPr>
            <a:picLocks noChangeAspect="1"/>
          </p:cNvPicPr>
          <p:nvPr/>
        </p:nvPicPr>
        <p:blipFill rotWithShape="1">
          <a:blip r:embed="rId2">
            <a:alphaModFix amt="41000"/>
          </a:blip>
          <a:srcRect l="9091" t="3462" b="19929"/>
          <a:stretch/>
        </p:blipFill>
        <p:spPr>
          <a:xfrm>
            <a:off x="20" y="0"/>
            <a:ext cx="12191980" cy="6858000"/>
          </a:xfrm>
          <a:prstGeom prst="rect">
            <a:avLst/>
          </a:prstGeom>
        </p:spPr>
      </p:pic>
      <p:sp>
        <p:nvSpPr>
          <p:cNvPr id="2" name="Title 1">
            <a:extLst>
              <a:ext uri="{FF2B5EF4-FFF2-40B4-BE49-F238E27FC236}">
                <a16:creationId xmlns:a16="http://schemas.microsoft.com/office/drawing/2014/main" id="{AF6636B6-A233-459A-95E5-DFBD46F360BC}"/>
              </a:ext>
            </a:extLst>
          </p:cNvPr>
          <p:cNvSpPr>
            <a:spLocks noGrp="1"/>
          </p:cNvSpPr>
          <p:nvPr>
            <p:ph type="title"/>
          </p:nvPr>
        </p:nvSpPr>
        <p:spPr/>
        <p:txBody>
          <a:bodyPr>
            <a:normAutofit/>
          </a:bodyPr>
          <a:lstStyle/>
          <a:p>
            <a:pPr algn="l"/>
            <a:r>
              <a:rPr lang="en-US" dirty="0">
                <a:solidFill>
                  <a:schemeClr val="bg1"/>
                </a:solidFill>
              </a:rPr>
              <a:t>Evolution</a:t>
            </a:r>
            <a:r>
              <a:rPr lang="en-US" dirty="0"/>
              <a:t> </a:t>
            </a:r>
            <a:r>
              <a:rPr lang="en-US" dirty="0">
                <a:solidFill>
                  <a:schemeClr val="bg1"/>
                </a:solidFill>
              </a:rPr>
              <a:t>of ₷</a:t>
            </a:r>
            <a:r>
              <a:rPr lang="en-US" dirty="0" err="1">
                <a:solidFill>
                  <a:schemeClr val="bg1"/>
                </a:solidFill>
              </a:rPr>
              <a:t>onat</a:t>
            </a:r>
            <a:r>
              <a:rPr lang="en-US" dirty="0">
                <a:solidFill>
                  <a:schemeClr val="bg1"/>
                </a:solidFill>
              </a:rPr>
              <a:t> ₷on0s </a:t>
            </a:r>
          </a:p>
        </p:txBody>
      </p:sp>
      <p:sp>
        <p:nvSpPr>
          <p:cNvPr id="3" name="Subtitle 2">
            <a:extLst>
              <a:ext uri="{FF2B5EF4-FFF2-40B4-BE49-F238E27FC236}">
                <a16:creationId xmlns:a16="http://schemas.microsoft.com/office/drawing/2014/main" id="{516A0C15-5BB2-41A2-BD46-E18F635D59B0}"/>
              </a:ext>
            </a:extLst>
          </p:cNvPr>
          <p:cNvSpPr>
            <a:spLocks noGrp="1"/>
          </p:cNvSpPr>
          <p:nvPr>
            <p:ph idx="1"/>
          </p:nvPr>
        </p:nvSpPr>
        <p:spPr/>
        <p:txBody>
          <a:bodyPr>
            <a:noAutofit/>
          </a:bodyPr>
          <a:lstStyle/>
          <a:p>
            <a:r>
              <a:rPr lang="en-US" sz="2400" dirty="0"/>
              <a:t>Launching into multiple boutique markets, including international</a:t>
            </a:r>
          </a:p>
          <a:p>
            <a:r>
              <a:rPr lang="en-US" sz="2400" dirty="0"/>
              <a:t>Accessible through various blockchains</a:t>
            </a:r>
          </a:p>
          <a:p>
            <a:r>
              <a:rPr lang="en-US" sz="2400" dirty="0"/>
              <a:t>Include more diverse artists</a:t>
            </a:r>
          </a:p>
          <a:p>
            <a:r>
              <a:rPr lang="en-US" sz="2400" dirty="0"/>
              <a:t>Far reaching transportation options</a:t>
            </a:r>
          </a:p>
          <a:p>
            <a:r>
              <a:rPr lang="en-US" sz="2400" dirty="0"/>
              <a:t>Currency conversion scenarios</a:t>
            </a:r>
          </a:p>
          <a:p>
            <a:r>
              <a:rPr lang="en-US" sz="2400" dirty="0"/>
              <a:t>Transferable between parties (rather than back to the original source)</a:t>
            </a:r>
          </a:p>
          <a:p>
            <a:r>
              <a:rPr lang="en-US" sz="2400" dirty="0"/>
              <a:t> High frequency usage rewards program</a:t>
            </a:r>
          </a:p>
          <a:p>
            <a:pPr lvl="1"/>
            <a:r>
              <a:rPr lang="en-US" sz="2000" dirty="0"/>
              <a:t>Meet the artist</a:t>
            </a:r>
          </a:p>
          <a:p>
            <a:pPr lvl="1"/>
            <a:r>
              <a:rPr lang="en-US" sz="2000" dirty="0"/>
              <a:t>All expenses paid experiences</a:t>
            </a:r>
          </a:p>
          <a:p>
            <a:pPr lvl="1"/>
            <a:r>
              <a:rPr lang="en-US" sz="2000" dirty="0"/>
              <a:t>Exclusive festivals </a:t>
            </a:r>
          </a:p>
          <a:p>
            <a:pPr lvl="1"/>
            <a:r>
              <a:rPr lang="en-US" sz="2000" dirty="0"/>
              <a:t>Inaugural events</a:t>
            </a:r>
          </a:p>
        </p:txBody>
      </p:sp>
    </p:spTree>
    <p:extLst>
      <p:ext uri="{BB962C8B-B14F-4D97-AF65-F5344CB8AC3E}">
        <p14:creationId xmlns:p14="http://schemas.microsoft.com/office/powerpoint/2010/main" val="386888353"/>
      </p:ext>
    </p:extLst>
  </p:cSld>
  <p:clrMapOvr>
    <a:masterClrMapping/>
  </p:clrMapOvr>
</p:sld>
</file>

<file path=ppt/theme/theme1.xml><?xml version="1.0" encoding="utf-8"?>
<a:theme xmlns:a="http://schemas.openxmlformats.org/drawingml/2006/main" name="Depth">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1735E755-43E6-43AA-ABA2-C989ECC79AF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CC083022-B7D0-4DE3-9976-6A91422D94F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E76CE1C2-24FF-4125-B61C-AD39973FCD09}">
  <ds:schemaRefs>
    <ds:schemaRef ds:uri="http://schemas.microsoft.com/sharepoint/v3/contenttype/forms"/>
  </ds:schemaRefs>
</ds:datastoreItem>
</file>

<file path=customXml/itemProps3.xml><?xml version="1.0" encoding="utf-8"?>
<ds:datastoreItem xmlns:ds="http://schemas.openxmlformats.org/officeDocument/2006/customXml" ds:itemID="{5AF23494-F630-4E01-81EA-AA2F2975971E}">
  <ds:schemaRefs>
    <ds:schemaRef ds:uri="http://purl.org/dc/terms/"/>
    <ds:schemaRef ds:uri="http://schemas.microsoft.com/office/2006/documentManagement/types"/>
    <ds:schemaRef ds:uri="http://www.w3.org/XML/1998/namespace"/>
    <ds:schemaRef ds:uri="71af3243-3dd4-4a8d-8c0d-dd76da1f02a5"/>
    <ds:schemaRef ds:uri="http://schemas.microsoft.com/office/infopath/2007/PartnerControls"/>
    <ds:schemaRef ds:uri="16c05727-aa75-4e4a-9b5f-8a80a1165891"/>
    <ds:schemaRef ds:uri="http://purl.org/dc/dcmitype/"/>
    <ds:schemaRef ds:uri="http://schemas.openxmlformats.org/package/2006/metadata/core-properties"/>
    <ds:schemaRef ds:uri="http://schemas.microsoft.com/office/2006/metadata/properties"/>
    <ds:schemaRef ds:uri="http://purl.org/dc/elements/1.1/"/>
  </ds:schemaRefs>
</ds:datastoreItem>
</file>

<file path=docProps/app.xml><?xml version="1.0" encoding="utf-8"?>
<Properties xmlns="http://schemas.openxmlformats.org/officeDocument/2006/extended-properties" xmlns:vt="http://schemas.openxmlformats.org/officeDocument/2006/docPropsVTypes">
  <Template>Depth design</Template>
  <TotalTime>1490</TotalTime>
  <Words>172</Words>
  <Application>Microsoft Office PowerPoint</Application>
  <PresentationFormat>Widescreen</PresentationFormat>
  <Paragraphs>46</Paragraphs>
  <Slides>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Corbel</vt:lpstr>
      <vt:lpstr>Depth</vt:lpstr>
      <vt:lpstr>₷onat ₷on0s </vt:lpstr>
      <vt:lpstr>Executive Summary</vt:lpstr>
      <vt:lpstr>Concept</vt:lpstr>
      <vt:lpstr>Concept</vt:lpstr>
      <vt:lpstr>Technologies</vt:lpstr>
      <vt:lpstr>Constructing the Contract</vt:lpstr>
      <vt:lpstr>Evolution of ₷onat ₷on0s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₷onat ₷onus </dc:title>
  <dc:creator>Alissa bolla</dc:creator>
  <cp:lastModifiedBy>Alissa bolla</cp:lastModifiedBy>
  <cp:revision>1</cp:revision>
  <dcterms:created xsi:type="dcterms:W3CDTF">2021-11-02T19:25:33Z</dcterms:created>
  <dcterms:modified xsi:type="dcterms:W3CDTF">2021-11-03T20:19:04Z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